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80" d="100"/>
          <a:sy n="80" d="100"/>
        </p:scale>
        <p:origin x="6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628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72008" y="-267223"/>
            <a:ext cx="346304" cy="13068823"/>
          </a:xfrm>
          <a:prstGeom prst="rect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 userDrawn="1"/>
        </p:nvSpPr>
        <p:spPr>
          <a:xfrm>
            <a:off x="-315416" y="-55623"/>
            <a:ext cx="1803022" cy="1010965"/>
          </a:xfrm>
          <a:prstGeom prst="ellipse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 userDrawn="1"/>
        </p:nvSpPr>
        <p:spPr>
          <a:xfrm rot="5400000">
            <a:off x="4602181" y="-4900904"/>
            <a:ext cx="539703" cy="9807066"/>
          </a:xfrm>
          <a:prstGeom prst="rect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" y="56456"/>
            <a:ext cx="1220342" cy="707819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 rot="5400000">
            <a:off x="4700939" y="7798981"/>
            <a:ext cx="288032" cy="9717206"/>
          </a:xfrm>
          <a:prstGeom prst="rect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 userDrawn="1"/>
        </p:nvSpPr>
        <p:spPr>
          <a:xfrm>
            <a:off x="1319121" y="-92253"/>
            <a:ext cx="3816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1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Sanitary crisis  </a:t>
            </a:r>
            <a:r>
              <a:rPr lang="fr-FR" sz="21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–  Covid-19</a:t>
            </a:r>
            <a:endParaRPr lang="fr-FR" sz="21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9313168" y="0"/>
            <a:ext cx="462398" cy="12801600"/>
          </a:xfrm>
          <a:prstGeom prst="rect">
            <a:avLst/>
          </a:prstGeom>
          <a:solidFill>
            <a:srgbClr val="325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 userDrawn="1"/>
        </p:nvSpPr>
        <p:spPr>
          <a:xfrm>
            <a:off x="260650" y="278260"/>
            <a:ext cx="63175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325CA0"/>
                </a:solidFill>
                <a:latin typeface="Century Gothic" panose="020B0502020202020204" pitchFamily="34" charset="0"/>
              </a:rPr>
              <a:t/>
            </a:r>
            <a:br>
              <a:rPr lang="fr-FR" sz="1200" b="1" dirty="0" smtClean="0">
                <a:solidFill>
                  <a:srgbClr val="325CA0"/>
                </a:solidFill>
                <a:latin typeface="Century Gothic" panose="020B0502020202020204" pitchFamily="34" charset="0"/>
              </a:rPr>
            </a:br>
            <a:r>
              <a:rPr lang="fr-FR" sz="3600" b="1" dirty="0" smtClean="0">
                <a:solidFill>
                  <a:srgbClr val="325CA0"/>
                </a:solidFill>
                <a:latin typeface="Century Gothic" panose="020B0502020202020204" pitchFamily="34" charset="0"/>
              </a:rPr>
              <a:t>CAPACITY</a:t>
            </a:r>
            <a:r>
              <a:rPr lang="fr-FR" sz="3600" b="1" dirty="0">
                <a:solidFill>
                  <a:srgbClr val="325CA0"/>
                </a:solidFill>
                <a:latin typeface="Century Gothic" panose="020B0502020202020204" pitchFamily="34" charset="0"/>
              </a:rPr>
              <a:t/>
            </a:r>
            <a:br>
              <a:rPr lang="fr-FR" sz="3600" b="1" dirty="0">
                <a:solidFill>
                  <a:srgbClr val="325CA0"/>
                </a:solidFill>
                <a:latin typeface="Century Gothic" panose="020B0502020202020204" pitchFamily="34" charset="0"/>
              </a:rPr>
            </a:br>
            <a:r>
              <a:rPr lang="fr-FR" sz="3600" b="1" dirty="0">
                <a:solidFill>
                  <a:srgbClr val="325CA0"/>
                </a:solidFill>
                <a:latin typeface="Century Gothic" panose="020B0502020202020204" pitchFamily="34" charset="0"/>
              </a:rPr>
              <a:t> </a:t>
            </a:r>
            <a:r>
              <a:rPr lang="fr-FR" sz="3600" b="1" dirty="0" smtClean="0">
                <a:solidFill>
                  <a:srgbClr val="325CA0"/>
                </a:solidFill>
                <a:latin typeface="Century Gothic" panose="020B0502020202020204" pitchFamily="34" charset="0"/>
              </a:rPr>
              <a:t>AMPHITHEATER </a:t>
            </a:r>
            <a:r>
              <a:rPr lang="fr-FR" sz="3600" b="1" dirty="0">
                <a:solidFill>
                  <a:srgbClr val="325CA0"/>
                </a:solidFill>
                <a:latin typeface="Century Gothic" panose="020B0502020202020204" pitchFamily="34" charset="0"/>
              </a:rPr>
              <a:t>/ </a:t>
            </a:r>
            <a:r>
              <a:rPr lang="fr-FR" sz="3600" b="1" dirty="0" smtClean="0">
                <a:solidFill>
                  <a:srgbClr val="325CA0"/>
                </a:solidFill>
                <a:latin typeface="Century Gothic" panose="020B0502020202020204" pitchFamily="34" charset="0"/>
              </a:rPr>
              <a:t>ROOMS</a:t>
            </a:r>
            <a:endParaRPr lang="fr-FR" sz="3600" b="1" dirty="0">
              <a:solidFill>
                <a:srgbClr val="325CA0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Pentagone 23"/>
          <p:cNvSpPr/>
          <p:nvPr userDrawn="1"/>
        </p:nvSpPr>
        <p:spPr>
          <a:xfrm flipH="1">
            <a:off x="6194018" y="272481"/>
            <a:ext cx="3119150" cy="1406194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Century Gothic" panose="020B0502020202020204" pitchFamily="34" charset="0"/>
              </a:rPr>
              <a:t>«</a:t>
            </a:r>
            <a:r>
              <a:rPr lang="fr-FR" sz="3200" dirty="0">
                <a:latin typeface="Century Gothic" panose="020B0502020202020204" pitchFamily="34" charset="0"/>
              </a:rPr>
              <a:t> </a:t>
            </a:r>
            <a:r>
              <a:rPr lang="fr-FR" sz="3200" dirty="0" smtClean="0">
                <a:latin typeface="Century Gothic" panose="020B0502020202020204" pitchFamily="34" charset="0"/>
              </a:rPr>
              <a:t>Instruction</a:t>
            </a:r>
            <a:r>
              <a:rPr lang="fr-FR" sz="3200" dirty="0">
                <a:latin typeface="Century Gothic" panose="020B0502020202020204" pitchFamily="34" charset="0"/>
              </a:rPr>
              <a:t> </a:t>
            </a:r>
            <a:r>
              <a:rPr lang="fr-FR" sz="3200" dirty="0" smtClean="0">
                <a:latin typeface="Century Gothic" panose="020B0502020202020204" pitchFamily="34" charset="0"/>
              </a:rPr>
              <a:t>»</a:t>
            </a:r>
          </a:p>
          <a:p>
            <a:pPr algn="ctr"/>
            <a:r>
              <a:rPr lang="fr-FR" sz="3200" dirty="0" smtClean="0">
                <a:latin typeface="Century Gothic" panose="020B0502020202020204" pitchFamily="34" charset="0"/>
              </a:rPr>
              <a:t>sheet</a:t>
            </a:r>
            <a:endParaRPr lang="fr-FR" sz="3200" dirty="0">
              <a:latin typeface="Century Gothic" panose="020B0502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583" b="97842" l="9961" r="89844">
                        <a14:foregroundMark x1="43555" y1="28633" x2="43555" y2="28633"/>
                        <a14:foregroundMark x1="46094" y1="25612" x2="46094" y2="25612"/>
                        <a14:foregroundMark x1="49219" y1="23022" x2="49219" y2="23022"/>
                        <a14:foregroundMark x1="53906" y1="22014" x2="53906" y2="22014"/>
                        <a14:foregroundMark x1="57813" y1="24748" x2="57813" y2="24748"/>
                        <a14:foregroundMark x1="60547" y1="28921" x2="60547" y2="28921"/>
                        <a14:foregroundMark x1="62598" y1="33381" x2="62598" y2="333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77" y="8201244"/>
            <a:ext cx="5855392" cy="3974118"/>
          </a:xfrm>
          <a:prstGeom prst="rect">
            <a:avLst/>
          </a:prstGeom>
        </p:spPr>
      </p:pic>
      <p:sp>
        <p:nvSpPr>
          <p:cNvPr id="13" name="ZoneTexte 7"/>
          <p:cNvSpPr txBox="1"/>
          <p:nvPr userDrawn="1"/>
        </p:nvSpPr>
        <p:spPr>
          <a:xfrm>
            <a:off x="296587" y="11790235"/>
            <a:ext cx="8944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122191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0956" algn="l" defTabSz="122191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21913" algn="l" defTabSz="122191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32869" algn="l" defTabSz="122191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3825" algn="l" defTabSz="122191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54782" algn="l" defTabSz="122191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65738" algn="l" defTabSz="122191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76695" algn="l" defTabSz="122191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87651" algn="l" defTabSz="1221913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5400" b="1" dirty="0" smtClean="0">
                <a:solidFill>
                  <a:srgbClr val="C0BFBF"/>
                </a:solidFill>
                <a:latin typeface="Century Gothic" panose="020B0502020202020204" pitchFamily="34" charset="0"/>
              </a:rPr>
              <a:t>MANDATORY MASK</a:t>
            </a:r>
            <a:endParaRPr lang="fr-FR" sz="5400" b="1" dirty="0">
              <a:solidFill>
                <a:srgbClr val="C0BFB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01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72955" y="3593647"/>
            <a:ext cx="90211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AMPHITHEATER </a:t>
            </a:r>
            <a:r>
              <a:rPr lang="fr-FR" sz="60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POTHIER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63333" y="5492800"/>
            <a:ext cx="9040414" cy="1569660"/>
          </a:xfrm>
          <a:prstGeom prst="rect">
            <a:avLst/>
          </a:prstGeom>
          <a:solidFill>
            <a:srgbClr val="325C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9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250 </a:t>
            </a:r>
            <a:r>
              <a:rPr lang="fr-FR" sz="40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persons</a:t>
            </a:r>
            <a:r>
              <a:rPr lang="fr-FR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fr-FR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maximum</a:t>
            </a:r>
            <a:endParaRPr lang="fr-FR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935595" y="12283512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Mise à jour : </a:t>
            </a:r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26</a:t>
            </a:r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/04/2021</a:t>
            </a:r>
            <a:endParaRPr lang="fr-FR" sz="8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7400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10</Words>
  <Application>Microsoft Office PowerPoint</Application>
  <PresentationFormat>A3 (297 x 420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Thème Office</vt:lpstr>
      <vt:lpstr>Présentation PowerPoint</vt:lpstr>
    </vt:vector>
  </TitlesOfParts>
  <Company>Université d'Orléans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Marieke Pinon</dc:creator>
  <cp:lastModifiedBy>Marieke Pinon</cp:lastModifiedBy>
  <cp:revision>6</cp:revision>
  <dcterms:created xsi:type="dcterms:W3CDTF">2020-07-20T13:59:51Z</dcterms:created>
  <dcterms:modified xsi:type="dcterms:W3CDTF">2021-04-26T12:35:55Z</dcterms:modified>
</cp:coreProperties>
</file>