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2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72008" y="-267223"/>
            <a:ext cx="346304" cy="13068823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 userDrawn="1"/>
        </p:nvSpPr>
        <p:spPr>
          <a:xfrm>
            <a:off x="-315416" y="-55623"/>
            <a:ext cx="1803022" cy="1010965"/>
          </a:xfrm>
          <a:prstGeom prst="ellipse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4602181" y="-4900904"/>
            <a:ext cx="539703" cy="980706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56456"/>
            <a:ext cx="1220342" cy="707819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rot="5400000">
            <a:off x="4700939" y="7798981"/>
            <a:ext cx="288032" cy="971720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319121" y="-92253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Crise sanitaire  –  Covid-19</a:t>
            </a:r>
            <a:endParaRPr lang="fr-FR" sz="2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313168" y="0"/>
            <a:ext cx="462398" cy="12801600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260650" y="278260"/>
            <a:ext cx="6317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CAPACITÉ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 </a:t>
            </a: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SALLE DE CONVIVIALITÉ</a:t>
            </a:r>
            <a:endParaRPr lang="fr-FR" sz="3600" b="1" dirty="0">
              <a:solidFill>
                <a:srgbClr val="325C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Pentagone 23"/>
          <p:cNvSpPr/>
          <p:nvPr userDrawn="1"/>
        </p:nvSpPr>
        <p:spPr>
          <a:xfrm flipH="1">
            <a:off x="6194018" y="272481"/>
            <a:ext cx="3119150" cy="140619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Fiche « consignes »</a:t>
            </a:r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r="14635"/>
          <a:stretch/>
        </p:blipFill>
        <p:spPr>
          <a:xfrm>
            <a:off x="2364215" y="7492621"/>
            <a:ext cx="4961479" cy="50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2955" y="1846734"/>
            <a:ext cx="90211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EFFECTIF PRÉSENT SIMULTANÉMENT LIMITÉ AU RESPECT STRICT DE LA DISTANCIATION PHYSIQUE ET DES GESTES BARRIÈRES</a:t>
            </a:r>
            <a:endParaRPr lang="fr-FR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3333" y="5492800"/>
            <a:ext cx="9040414" cy="1569660"/>
          </a:xfrm>
          <a:prstGeom prst="rect">
            <a:avLst/>
          </a:prstGeom>
          <a:solidFill>
            <a:srgbClr val="325C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 </a:t>
            </a:r>
            <a:r>
              <a:rPr lang="fr-FR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personnes maximum</a:t>
            </a:r>
            <a:endParaRPr lang="fr-FR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35595" y="1228351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Mise à jour : 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04/09/2020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40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23</Words>
  <Application>Microsoft Office PowerPoint</Application>
  <PresentationFormat>A3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Université d'Orléans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Marieke Pinon</dc:creator>
  <cp:lastModifiedBy>Marieke Pinon</cp:lastModifiedBy>
  <cp:revision>5</cp:revision>
  <dcterms:created xsi:type="dcterms:W3CDTF">2020-07-20T13:59:51Z</dcterms:created>
  <dcterms:modified xsi:type="dcterms:W3CDTF">2020-09-04T09:18:50Z</dcterms:modified>
</cp:coreProperties>
</file>