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38" y="51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2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72008" y="-267223"/>
            <a:ext cx="346304" cy="13068823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 userDrawn="1"/>
        </p:nvSpPr>
        <p:spPr>
          <a:xfrm>
            <a:off x="-315416" y="-55623"/>
            <a:ext cx="1803022" cy="1010965"/>
          </a:xfrm>
          <a:prstGeom prst="ellipse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4602181" y="-4900904"/>
            <a:ext cx="539703" cy="980706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56456"/>
            <a:ext cx="1220342" cy="707819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rot="5400000">
            <a:off x="4700939" y="7798981"/>
            <a:ext cx="288032" cy="971720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319121" y="-92253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Crise sanitaire  –  Covid-19</a:t>
            </a:r>
            <a:endParaRPr lang="fr-FR" sz="2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313168" y="0"/>
            <a:ext cx="462398" cy="12801600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260650" y="278260"/>
            <a:ext cx="6317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CAPACITÉ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 </a:t>
            </a: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SALLE DE CONVIVIALITÉ</a:t>
            </a:r>
            <a:endParaRPr lang="fr-FR" sz="3600" b="1" dirty="0">
              <a:solidFill>
                <a:srgbClr val="325C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Pentagone 23"/>
          <p:cNvSpPr/>
          <p:nvPr userDrawn="1"/>
        </p:nvSpPr>
        <p:spPr>
          <a:xfrm flipH="1">
            <a:off x="6194018" y="272481"/>
            <a:ext cx="3119150" cy="140619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Fiche « consignes »</a:t>
            </a:r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r="14635"/>
          <a:stretch/>
        </p:blipFill>
        <p:spPr>
          <a:xfrm>
            <a:off x="2364215" y="7492621"/>
            <a:ext cx="4961479" cy="50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141" y="7297271"/>
            <a:ext cx="6705600" cy="4986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649507" y="322732"/>
            <a:ext cx="4446494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MATERIEL</a:t>
            </a:r>
          </a:p>
          <a:p>
            <a:pPr algn="ctr"/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COLLECTIF</a:t>
            </a:r>
            <a:endParaRPr lang="fr-FR" sz="40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4752" y="984451"/>
            <a:ext cx="1326778" cy="896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2854" y="3201502"/>
            <a:ext cx="90527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Désinfectez-vous les mains </a:t>
            </a:r>
            <a:r>
              <a:rPr lang="fr-FR" sz="6600" b="1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avant</a:t>
            </a:r>
            <a:r>
              <a:rPr lang="fr-FR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et </a:t>
            </a:r>
            <a:r>
              <a:rPr lang="fr-FR" sz="6600" b="1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après</a:t>
            </a:r>
            <a:r>
              <a:rPr lang="fr-FR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l’utilisation du matériel collectif</a:t>
            </a:r>
          </a:p>
        </p:txBody>
      </p:sp>
      <p:pic>
        <p:nvPicPr>
          <p:cNvPr id="1026" name="Picture 2" descr="C:\Users\Florence\Desktop\istockphoto-1213523126-612x6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4" t="431" r="-1315" b="-431"/>
          <a:stretch/>
        </p:blipFill>
        <p:spPr bwMode="auto">
          <a:xfrm>
            <a:off x="3774143" y="8512991"/>
            <a:ext cx="2707341" cy="337269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42854" y="7718579"/>
            <a:ext cx="9052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latin typeface="Century Gothic" panose="020B0502020202020204" pitchFamily="34" charset="0"/>
              </a:rPr>
              <a:t>(Ordinateur,</a:t>
            </a:r>
            <a:r>
              <a:rPr lang="fr-FR" sz="3200" b="1" i="1" dirty="0">
                <a:latin typeface="Century Gothic" panose="020B0502020202020204" pitchFamily="34" charset="0"/>
              </a:rPr>
              <a:t> </a:t>
            </a:r>
            <a:r>
              <a:rPr lang="fr-FR" sz="3200" b="1" i="1" dirty="0" err="1" smtClean="0">
                <a:latin typeface="Century Gothic" panose="020B0502020202020204" pitchFamily="34" charset="0"/>
              </a:rPr>
              <a:t>spectro</a:t>
            </a:r>
            <a:r>
              <a:rPr lang="fr-FR" sz="3200" b="1" i="1" dirty="0" smtClean="0">
                <a:latin typeface="Century Gothic" panose="020B0502020202020204" pitchFamily="34" charset="0"/>
              </a:rPr>
              <a:t>, balance, ...) </a:t>
            </a:r>
            <a:endParaRPr lang="fr-FR" sz="3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06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20</Words>
  <Application>Microsoft Office PowerPoint</Application>
  <PresentationFormat>A3 (297 x 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Université d'Orléans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Marieke Pinon</dc:creator>
  <cp:lastModifiedBy>communication</cp:lastModifiedBy>
  <cp:revision>11</cp:revision>
  <cp:lastPrinted>2020-10-09T09:27:07Z</cp:lastPrinted>
  <dcterms:created xsi:type="dcterms:W3CDTF">2020-07-20T13:59:51Z</dcterms:created>
  <dcterms:modified xsi:type="dcterms:W3CDTF">2020-11-30T10:13:53Z</dcterms:modified>
</cp:coreProperties>
</file>