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8" r:id="rId3"/>
    <p:sldId id="259" r:id="rId4"/>
    <p:sldId id="260" r:id="rId5"/>
    <p:sldId id="286" r:id="rId6"/>
    <p:sldId id="287" r:id="rId7"/>
    <p:sldId id="262" r:id="rId8"/>
    <p:sldId id="263" r:id="rId9"/>
    <p:sldId id="283"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7AC8-77E0-4318-8AEB-FF4156EEAA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88C1B9-BB6C-48D5-94FD-87BE4ABB28B1}">
      <dgm:prSet/>
      <dgm:spPr/>
      <dgm:t>
        <a:bodyPr/>
        <a:lstStyle/>
        <a:p>
          <a:endParaRPr lang="en-US" dirty="0"/>
        </a:p>
      </dgm:t>
    </dgm:pt>
    <dgm:pt modelId="{3F460A56-248F-4F99-B606-3FBF8CA0A9DD}" type="parTrans" cxnId="{1A5CE126-DA51-4261-A29D-D40E1BF2C657}">
      <dgm:prSet/>
      <dgm:spPr/>
      <dgm:t>
        <a:bodyPr/>
        <a:lstStyle/>
        <a:p>
          <a:endParaRPr lang="en-US"/>
        </a:p>
      </dgm:t>
    </dgm:pt>
    <dgm:pt modelId="{D173280A-77D0-453E-80CD-C8A5FDE173B3}" type="sibTrans" cxnId="{1A5CE126-DA51-4261-A29D-D40E1BF2C657}">
      <dgm:prSet/>
      <dgm:spPr/>
      <dgm:t>
        <a:bodyPr/>
        <a:lstStyle/>
        <a:p>
          <a:endParaRPr lang="en-US"/>
        </a:p>
      </dgm:t>
    </dgm:pt>
    <dgm:pt modelId="{C126831D-34B1-47ED-BDAC-046E9BE7DDD8}">
      <dgm:prSet/>
      <dgm:spPr/>
      <dgm:t>
        <a:bodyPr/>
        <a:lstStyle/>
        <a:p>
          <a:r>
            <a:rPr lang="fr-FR" dirty="0"/>
            <a:t>Formation en Histoire politique et culturelle (mutualisation avec le M1 et M2 MEPOCS)</a:t>
          </a:r>
          <a:endParaRPr lang="en-US" dirty="0"/>
        </a:p>
      </dgm:t>
    </dgm:pt>
    <dgm:pt modelId="{D43F2627-308F-405D-B7E7-FE94B8CECC89}" type="parTrans" cxnId="{2D7DD295-FAD6-4424-AED1-ACD91107FF5C}">
      <dgm:prSet/>
      <dgm:spPr/>
      <dgm:t>
        <a:bodyPr/>
        <a:lstStyle/>
        <a:p>
          <a:endParaRPr lang="en-US"/>
        </a:p>
      </dgm:t>
    </dgm:pt>
    <dgm:pt modelId="{EA340D3E-AA78-4A3C-ADB1-E2E63AB9E953}" type="sibTrans" cxnId="{2D7DD295-FAD6-4424-AED1-ACD91107FF5C}">
      <dgm:prSet/>
      <dgm:spPr/>
      <dgm:t>
        <a:bodyPr/>
        <a:lstStyle/>
        <a:p>
          <a:endParaRPr lang="en-US"/>
        </a:p>
      </dgm:t>
    </dgm:pt>
    <dgm:pt modelId="{340561CE-B611-41D1-958F-6F59658D4B4B}">
      <dgm:prSet/>
      <dgm:spPr/>
      <dgm:t>
        <a:bodyPr/>
        <a:lstStyle/>
        <a:p>
          <a:r>
            <a:rPr lang="fr-FR" dirty="0"/>
            <a:t>Formation en Droit public et fonctionnement des collectivités territoriales (mutualisation avec le M1 Droit Public)</a:t>
          </a:r>
          <a:endParaRPr lang="en-US" dirty="0"/>
        </a:p>
      </dgm:t>
    </dgm:pt>
    <dgm:pt modelId="{60CCDF49-9147-49DD-B6EE-C0C8ED126BA9}" type="parTrans" cxnId="{79DD9584-D421-4C91-BBF7-5ADA2C1E52B3}">
      <dgm:prSet/>
      <dgm:spPr/>
      <dgm:t>
        <a:bodyPr/>
        <a:lstStyle/>
        <a:p>
          <a:endParaRPr lang="en-US"/>
        </a:p>
      </dgm:t>
    </dgm:pt>
    <dgm:pt modelId="{C76C4904-2286-47B4-BE56-1200471990BF}" type="sibTrans" cxnId="{79DD9584-D421-4C91-BBF7-5ADA2C1E52B3}">
      <dgm:prSet/>
      <dgm:spPr/>
      <dgm:t>
        <a:bodyPr/>
        <a:lstStyle/>
        <a:p>
          <a:endParaRPr lang="en-US"/>
        </a:p>
      </dgm:t>
    </dgm:pt>
    <dgm:pt modelId="{FDDF7566-8400-44B1-99A1-9BD0D2F38C24}">
      <dgm:prSet/>
      <dgm:spPr/>
      <dgm:t>
        <a:bodyPr/>
        <a:lstStyle/>
        <a:p>
          <a:r>
            <a:rPr lang="fr-FR" dirty="0"/>
            <a:t>Formation en communication : rédaction, numérique, orale (mutualisation avec M1 SDL et M1 et M2 MEMPHIS)</a:t>
          </a:r>
          <a:endParaRPr lang="en-US" dirty="0"/>
        </a:p>
      </dgm:t>
    </dgm:pt>
    <dgm:pt modelId="{76F41255-FC06-4EEE-B48F-F1A7B70780AE}" type="parTrans" cxnId="{5061377D-4B2C-4A47-B6DE-F5C5AE5D3572}">
      <dgm:prSet/>
      <dgm:spPr/>
      <dgm:t>
        <a:bodyPr/>
        <a:lstStyle/>
        <a:p>
          <a:endParaRPr lang="en-US"/>
        </a:p>
      </dgm:t>
    </dgm:pt>
    <dgm:pt modelId="{0DC76A91-7C36-4AD0-AB6C-7FEA1E985DCA}" type="sibTrans" cxnId="{5061377D-4B2C-4A47-B6DE-F5C5AE5D3572}">
      <dgm:prSet/>
      <dgm:spPr/>
      <dgm:t>
        <a:bodyPr/>
        <a:lstStyle/>
        <a:p>
          <a:endParaRPr lang="en-US"/>
        </a:p>
      </dgm:t>
    </dgm:pt>
    <dgm:pt modelId="{BB9A239E-8DC9-4BB7-B40C-A1C77F885E71}">
      <dgm:prSet/>
      <dgm:spPr/>
      <dgm:t>
        <a:bodyPr/>
        <a:lstStyle/>
        <a:p>
          <a:r>
            <a:rPr lang="fr-FR"/>
            <a:t>Expérience professionnelle en M2 : stage long ou apprentissage</a:t>
          </a:r>
          <a:endParaRPr lang="en-US"/>
        </a:p>
      </dgm:t>
    </dgm:pt>
    <dgm:pt modelId="{05EFB0BE-3332-49D8-AE41-4F3B7445D7DE}" type="parTrans" cxnId="{B07A5907-E1A9-4457-9132-8749E5E10985}">
      <dgm:prSet/>
      <dgm:spPr/>
      <dgm:t>
        <a:bodyPr/>
        <a:lstStyle/>
        <a:p>
          <a:endParaRPr lang="en-US"/>
        </a:p>
      </dgm:t>
    </dgm:pt>
    <dgm:pt modelId="{A4236937-9B46-4A5B-B2DD-D0C255BEDE8F}" type="sibTrans" cxnId="{B07A5907-E1A9-4457-9132-8749E5E10985}">
      <dgm:prSet/>
      <dgm:spPr/>
      <dgm:t>
        <a:bodyPr/>
        <a:lstStyle/>
        <a:p>
          <a:endParaRPr lang="en-US"/>
        </a:p>
      </dgm:t>
    </dgm:pt>
    <dgm:pt modelId="{62D19DE5-5C48-4373-8279-CE3D5A5224B8}" type="pres">
      <dgm:prSet presAssocID="{0A6F7AC8-77E0-4318-8AEB-FF4156EEAA80}" presName="vert0" presStyleCnt="0">
        <dgm:presLayoutVars>
          <dgm:dir/>
          <dgm:animOne val="branch"/>
          <dgm:animLvl val="lvl"/>
        </dgm:presLayoutVars>
      </dgm:prSet>
      <dgm:spPr/>
    </dgm:pt>
    <dgm:pt modelId="{0B0D4CDD-D65A-4B43-B99D-0A58885F2CB4}" type="pres">
      <dgm:prSet presAssocID="{D188C1B9-BB6C-48D5-94FD-87BE4ABB28B1}" presName="thickLine" presStyleLbl="alignNode1" presStyleIdx="0" presStyleCnt="5"/>
      <dgm:spPr/>
    </dgm:pt>
    <dgm:pt modelId="{F3310CE4-2253-4D47-A2AF-0C7A3E5E601C}" type="pres">
      <dgm:prSet presAssocID="{D188C1B9-BB6C-48D5-94FD-87BE4ABB28B1}" presName="horz1" presStyleCnt="0"/>
      <dgm:spPr/>
    </dgm:pt>
    <dgm:pt modelId="{7F36B7B4-E9D2-43A9-B0E9-EBAB74F2F7AB}" type="pres">
      <dgm:prSet presAssocID="{D188C1B9-BB6C-48D5-94FD-87BE4ABB28B1}" presName="tx1" presStyleLbl="revTx" presStyleIdx="0" presStyleCnt="5" custFlipVert="1" custScaleY="84419"/>
      <dgm:spPr/>
    </dgm:pt>
    <dgm:pt modelId="{13C988E4-9966-4E4E-97F0-25820DC3F02A}" type="pres">
      <dgm:prSet presAssocID="{D188C1B9-BB6C-48D5-94FD-87BE4ABB28B1}" presName="vert1" presStyleCnt="0"/>
      <dgm:spPr/>
    </dgm:pt>
    <dgm:pt modelId="{75A64CEE-7A1F-429D-8B4E-6D647F4698E0}" type="pres">
      <dgm:prSet presAssocID="{C126831D-34B1-47ED-BDAC-046E9BE7DDD8}" presName="thickLine" presStyleLbl="alignNode1" presStyleIdx="1" presStyleCnt="5" custLinFactNeighborX="1261" custLinFactNeighborY="-84576"/>
      <dgm:spPr/>
    </dgm:pt>
    <dgm:pt modelId="{9E8347F3-7E42-4BED-BCAE-9A0AF833DDD3}" type="pres">
      <dgm:prSet presAssocID="{C126831D-34B1-47ED-BDAC-046E9BE7DDD8}" presName="horz1" presStyleCnt="0"/>
      <dgm:spPr/>
    </dgm:pt>
    <dgm:pt modelId="{A2103A59-CD69-4546-A72E-60FA473698ED}" type="pres">
      <dgm:prSet presAssocID="{C126831D-34B1-47ED-BDAC-046E9BE7DDD8}" presName="tx1" presStyleLbl="revTx" presStyleIdx="1" presStyleCnt="5" custLinFactNeighborX="1261" custLinFactNeighborY="-50560"/>
      <dgm:spPr/>
    </dgm:pt>
    <dgm:pt modelId="{B3940619-B105-43BE-8E61-1AF00651966D}" type="pres">
      <dgm:prSet presAssocID="{C126831D-34B1-47ED-BDAC-046E9BE7DDD8}" presName="vert1" presStyleCnt="0"/>
      <dgm:spPr/>
    </dgm:pt>
    <dgm:pt modelId="{ED9D1F8F-EF18-42EF-AA11-4D218A741C6F}" type="pres">
      <dgm:prSet presAssocID="{340561CE-B611-41D1-958F-6F59658D4B4B}" presName="thickLine" presStyleLbl="alignNode1" presStyleIdx="2" presStyleCnt="5" custLinFactNeighborX="1261" custLinFactNeighborY="-32308"/>
      <dgm:spPr/>
    </dgm:pt>
    <dgm:pt modelId="{29C16547-5B42-4230-A30B-34B614BCB83C}" type="pres">
      <dgm:prSet presAssocID="{340561CE-B611-41D1-958F-6F59658D4B4B}" presName="horz1" presStyleCnt="0"/>
      <dgm:spPr/>
    </dgm:pt>
    <dgm:pt modelId="{F9CF61DC-BC24-469A-B88A-7255E918B2CC}" type="pres">
      <dgm:prSet presAssocID="{340561CE-B611-41D1-958F-6F59658D4B4B}" presName="tx1" presStyleLbl="revTx" presStyleIdx="2" presStyleCnt="5" custLinFactNeighborX="-440" custLinFactNeighborY="-14494"/>
      <dgm:spPr/>
    </dgm:pt>
    <dgm:pt modelId="{FD48EA39-2D92-43E7-9897-502C03DF37E8}" type="pres">
      <dgm:prSet presAssocID="{340561CE-B611-41D1-958F-6F59658D4B4B}" presName="vert1" presStyleCnt="0"/>
      <dgm:spPr/>
    </dgm:pt>
    <dgm:pt modelId="{0B1B4E1D-CC18-42CF-A7AA-CAC201663DB3}" type="pres">
      <dgm:prSet presAssocID="{FDDF7566-8400-44B1-99A1-9BD0D2F38C24}" presName="thickLine" presStyleLbl="alignNode1" presStyleIdx="3" presStyleCnt="5"/>
      <dgm:spPr/>
    </dgm:pt>
    <dgm:pt modelId="{E51EE008-CBF4-43A6-A524-D8F98BDCEF09}" type="pres">
      <dgm:prSet presAssocID="{FDDF7566-8400-44B1-99A1-9BD0D2F38C24}" presName="horz1" presStyleCnt="0"/>
      <dgm:spPr/>
    </dgm:pt>
    <dgm:pt modelId="{7CABE3CE-FF62-4290-B6C5-89CCFB348BF6}" type="pres">
      <dgm:prSet presAssocID="{FDDF7566-8400-44B1-99A1-9BD0D2F38C24}" presName="tx1" presStyleLbl="revTx" presStyleIdx="3" presStyleCnt="5"/>
      <dgm:spPr/>
    </dgm:pt>
    <dgm:pt modelId="{E7AAC828-F6AE-4152-9DCA-98169A39D87D}" type="pres">
      <dgm:prSet presAssocID="{FDDF7566-8400-44B1-99A1-9BD0D2F38C24}" presName="vert1" presStyleCnt="0"/>
      <dgm:spPr/>
    </dgm:pt>
    <dgm:pt modelId="{12AE515A-3C34-4944-888F-E96C6EEAFB19}" type="pres">
      <dgm:prSet presAssocID="{BB9A239E-8DC9-4BB7-B40C-A1C77F885E71}" presName="thickLine" presStyleLbl="alignNode1" presStyleIdx="4" presStyleCnt="5"/>
      <dgm:spPr/>
    </dgm:pt>
    <dgm:pt modelId="{887D8E05-FB6D-4F90-828D-E22E18FCDE32}" type="pres">
      <dgm:prSet presAssocID="{BB9A239E-8DC9-4BB7-B40C-A1C77F885E71}" presName="horz1" presStyleCnt="0"/>
      <dgm:spPr/>
    </dgm:pt>
    <dgm:pt modelId="{68CECB98-BBAE-4DC7-9300-CF0D7C78E293}" type="pres">
      <dgm:prSet presAssocID="{BB9A239E-8DC9-4BB7-B40C-A1C77F885E71}" presName="tx1" presStyleLbl="revTx" presStyleIdx="4" presStyleCnt="5"/>
      <dgm:spPr/>
    </dgm:pt>
    <dgm:pt modelId="{FF112957-87B7-40B2-B860-9A1E7B518C98}" type="pres">
      <dgm:prSet presAssocID="{BB9A239E-8DC9-4BB7-B40C-A1C77F885E71}" presName="vert1" presStyleCnt="0"/>
      <dgm:spPr/>
    </dgm:pt>
  </dgm:ptLst>
  <dgm:cxnLst>
    <dgm:cxn modelId="{B07A5907-E1A9-4457-9132-8749E5E10985}" srcId="{0A6F7AC8-77E0-4318-8AEB-FF4156EEAA80}" destId="{BB9A239E-8DC9-4BB7-B40C-A1C77F885E71}" srcOrd="4" destOrd="0" parTransId="{05EFB0BE-3332-49D8-AE41-4F3B7445D7DE}" sibTransId="{A4236937-9B46-4A5B-B2DD-D0C255BEDE8F}"/>
    <dgm:cxn modelId="{2EBE1A11-937D-4995-855C-73F6CF09ADBB}" type="presOf" srcId="{FDDF7566-8400-44B1-99A1-9BD0D2F38C24}" destId="{7CABE3CE-FF62-4290-B6C5-89CCFB348BF6}" srcOrd="0" destOrd="0" presId="urn:microsoft.com/office/officeart/2008/layout/LinedList"/>
    <dgm:cxn modelId="{EBF48D1E-8FE2-4095-BEEE-00F260EA951F}" type="presOf" srcId="{D188C1B9-BB6C-48D5-94FD-87BE4ABB28B1}" destId="{7F36B7B4-E9D2-43A9-B0E9-EBAB74F2F7AB}" srcOrd="0" destOrd="0" presId="urn:microsoft.com/office/officeart/2008/layout/LinedList"/>
    <dgm:cxn modelId="{1A5CE126-DA51-4261-A29D-D40E1BF2C657}" srcId="{0A6F7AC8-77E0-4318-8AEB-FF4156EEAA80}" destId="{D188C1B9-BB6C-48D5-94FD-87BE4ABB28B1}" srcOrd="0" destOrd="0" parTransId="{3F460A56-248F-4F99-B606-3FBF8CA0A9DD}" sibTransId="{D173280A-77D0-453E-80CD-C8A5FDE173B3}"/>
    <dgm:cxn modelId="{88301134-8830-4EBE-8205-B3BC9FB808D8}" type="presOf" srcId="{C126831D-34B1-47ED-BDAC-046E9BE7DDD8}" destId="{A2103A59-CD69-4546-A72E-60FA473698ED}" srcOrd="0" destOrd="0" presId="urn:microsoft.com/office/officeart/2008/layout/LinedList"/>
    <dgm:cxn modelId="{0D32E553-B028-498E-9A75-43DF3E7D384F}" type="presOf" srcId="{340561CE-B611-41D1-958F-6F59658D4B4B}" destId="{F9CF61DC-BC24-469A-B88A-7255E918B2CC}" srcOrd="0" destOrd="0" presId="urn:microsoft.com/office/officeart/2008/layout/LinedList"/>
    <dgm:cxn modelId="{5061377D-4B2C-4A47-B6DE-F5C5AE5D3572}" srcId="{0A6F7AC8-77E0-4318-8AEB-FF4156EEAA80}" destId="{FDDF7566-8400-44B1-99A1-9BD0D2F38C24}" srcOrd="3" destOrd="0" parTransId="{76F41255-FC06-4EEE-B48F-F1A7B70780AE}" sibTransId="{0DC76A91-7C36-4AD0-AB6C-7FEA1E985DCA}"/>
    <dgm:cxn modelId="{79DD9584-D421-4C91-BBF7-5ADA2C1E52B3}" srcId="{0A6F7AC8-77E0-4318-8AEB-FF4156EEAA80}" destId="{340561CE-B611-41D1-958F-6F59658D4B4B}" srcOrd="2" destOrd="0" parTransId="{60CCDF49-9147-49DD-B6EE-C0C8ED126BA9}" sibTransId="{C76C4904-2286-47B4-BE56-1200471990BF}"/>
    <dgm:cxn modelId="{2D7DD295-FAD6-4424-AED1-ACD91107FF5C}" srcId="{0A6F7AC8-77E0-4318-8AEB-FF4156EEAA80}" destId="{C126831D-34B1-47ED-BDAC-046E9BE7DDD8}" srcOrd="1" destOrd="0" parTransId="{D43F2627-308F-405D-B7E7-FE94B8CECC89}" sibTransId="{EA340D3E-AA78-4A3C-ADB1-E2E63AB9E953}"/>
    <dgm:cxn modelId="{46E9A7AA-F13D-44BC-8D85-B7D54CB07CF2}" type="presOf" srcId="{BB9A239E-8DC9-4BB7-B40C-A1C77F885E71}" destId="{68CECB98-BBAE-4DC7-9300-CF0D7C78E293}" srcOrd="0" destOrd="0" presId="urn:microsoft.com/office/officeart/2008/layout/LinedList"/>
    <dgm:cxn modelId="{DA2350BD-F82C-488C-A686-1E5525E11BBC}" type="presOf" srcId="{0A6F7AC8-77E0-4318-8AEB-FF4156EEAA80}" destId="{62D19DE5-5C48-4373-8279-CE3D5A5224B8}" srcOrd="0" destOrd="0" presId="urn:microsoft.com/office/officeart/2008/layout/LinedList"/>
    <dgm:cxn modelId="{7FFDC523-2182-42A0-8A10-4D652E825BA3}" type="presParOf" srcId="{62D19DE5-5C48-4373-8279-CE3D5A5224B8}" destId="{0B0D4CDD-D65A-4B43-B99D-0A58885F2CB4}" srcOrd="0" destOrd="0" presId="urn:microsoft.com/office/officeart/2008/layout/LinedList"/>
    <dgm:cxn modelId="{7BB1D088-ED4D-41E3-BAC4-4261F37005C7}" type="presParOf" srcId="{62D19DE5-5C48-4373-8279-CE3D5A5224B8}" destId="{F3310CE4-2253-4D47-A2AF-0C7A3E5E601C}" srcOrd="1" destOrd="0" presId="urn:microsoft.com/office/officeart/2008/layout/LinedList"/>
    <dgm:cxn modelId="{45905953-802B-45BF-BD57-12A494C8E658}" type="presParOf" srcId="{F3310CE4-2253-4D47-A2AF-0C7A3E5E601C}" destId="{7F36B7B4-E9D2-43A9-B0E9-EBAB74F2F7AB}" srcOrd="0" destOrd="0" presId="urn:microsoft.com/office/officeart/2008/layout/LinedList"/>
    <dgm:cxn modelId="{FE6A4245-C842-49C2-8F64-6D2FDE28EE00}" type="presParOf" srcId="{F3310CE4-2253-4D47-A2AF-0C7A3E5E601C}" destId="{13C988E4-9966-4E4E-97F0-25820DC3F02A}" srcOrd="1" destOrd="0" presId="urn:microsoft.com/office/officeart/2008/layout/LinedList"/>
    <dgm:cxn modelId="{571552FF-4083-4A6C-86DD-090FD6B71ED9}" type="presParOf" srcId="{62D19DE5-5C48-4373-8279-CE3D5A5224B8}" destId="{75A64CEE-7A1F-429D-8B4E-6D647F4698E0}" srcOrd="2" destOrd="0" presId="urn:microsoft.com/office/officeart/2008/layout/LinedList"/>
    <dgm:cxn modelId="{9975A9E3-BF07-4F38-81BB-27B0A5F2B077}" type="presParOf" srcId="{62D19DE5-5C48-4373-8279-CE3D5A5224B8}" destId="{9E8347F3-7E42-4BED-BCAE-9A0AF833DDD3}" srcOrd="3" destOrd="0" presId="urn:microsoft.com/office/officeart/2008/layout/LinedList"/>
    <dgm:cxn modelId="{0ECEA298-A415-4ECE-80CD-CFC046B6E65B}" type="presParOf" srcId="{9E8347F3-7E42-4BED-BCAE-9A0AF833DDD3}" destId="{A2103A59-CD69-4546-A72E-60FA473698ED}" srcOrd="0" destOrd="0" presId="urn:microsoft.com/office/officeart/2008/layout/LinedList"/>
    <dgm:cxn modelId="{EFE84A9A-0398-4518-83EB-4BD7C9896C09}" type="presParOf" srcId="{9E8347F3-7E42-4BED-BCAE-9A0AF833DDD3}" destId="{B3940619-B105-43BE-8E61-1AF00651966D}" srcOrd="1" destOrd="0" presId="urn:microsoft.com/office/officeart/2008/layout/LinedList"/>
    <dgm:cxn modelId="{D2AFF37B-6237-42E6-9647-AF079483944E}" type="presParOf" srcId="{62D19DE5-5C48-4373-8279-CE3D5A5224B8}" destId="{ED9D1F8F-EF18-42EF-AA11-4D218A741C6F}" srcOrd="4" destOrd="0" presId="urn:microsoft.com/office/officeart/2008/layout/LinedList"/>
    <dgm:cxn modelId="{996E33D5-0F87-4271-B173-984DD52C525F}" type="presParOf" srcId="{62D19DE5-5C48-4373-8279-CE3D5A5224B8}" destId="{29C16547-5B42-4230-A30B-34B614BCB83C}" srcOrd="5" destOrd="0" presId="urn:microsoft.com/office/officeart/2008/layout/LinedList"/>
    <dgm:cxn modelId="{DEBABF3B-A57C-4855-B7C3-92CF11363CB0}" type="presParOf" srcId="{29C16547-5B42-4230-A30B-34B614BCB83C}" destId="{F9CF61DC-BC24-469A-B88A-7255E918B2CC}" srcOrd="0" destOrd="0" presId="urn:microsoft.com/office/officeart/2008/layout/LinedList"/>
    <dgm:cxn modelId="{EB27D5F8-35F1-451A-A3DC-D0D809C6EE40}" type="presParOf" srcId="{29C16547-5B42-4230-A30B-34B614BCB83C}" destId="{FD48EA39-2D92-43E7-9897-502C03DF37E8}" srcOrd="1" destOrd="0" presId="urn:microsoft.com/office/officeart/2008/layout/LinedList"/>
    <dgm:cxn modelId="{B7D6A934-C18C-4126-B1A9-C73DE5D704D1}" type="presParOf" srcId="{62D19DE5-5C48-4373-8279-CE3D5A5224B8}" destId="{0B1B4E1D-CC18-42CF-A7AA-CAC201663DB3}" srcOrd="6" destOrd="0" presId="urn:microsoft.com/office/officeart/2008/layout/LinedList"/>
    <dgm:cxn modelId="{F555E1FE-D54E-4929-A508-D2C6BEE75EE6}" type="presParOf" srcId="{62D19DE5-5C48-4373-8279-CE3D5A5224B8}" destId="{E51EE008-CBF4-43A6-A524-D8F98BDCEF09}" srcOrd="7" destOrd="0" presId="urn:microsoft.com/office/officeart/2008/layout/LinedList"/>
    <dgm:cxn modelId="{FB83C124-21BB-4002-8362-A3C0D2202CCC}" type="presParOf" srcId="{E51EE008-CBF4-43A6-A524-D8F98BDCEF09}" destId="{7CABE3CE-FF62-4290-B6C5-89CCFB348BF6}" srcOrd="0" destOrd="0" presId="urn:microsoft.com/office/officeart/2008/layout/LinedList"/>
    <dgm:cxn modelId="{CB61067A-F160-4067-88CD-9E247608977A}" type="presParOf" srcId="{E51EE008-CBF4-43A6-A524-D8F98BDCEF09}" destId="{E7AAC828-F6AE-4152-9DCA-98169A39D87D}" srcOrd="1" destOrd="0" presId="urn:microsoft.com/office/officeart/2008/layout/LinedList"/>
    <dgm:cxn modelId="{5E540DED-1EB4-4328-9167-B2441884F4A5}" type="presParOf" srcId="{62D19DE5-5C48-4373-8279-CE3D5A5224B8}" destId="{12AE515A-3C34-4944-888F-E96C6EEAFB19}" srcOrd="8" destOrd="0" presId="urn:microsoft.com/office/officeart/2008/layout/LinedList"/>
    <dgm:cxn modelId="{1C8E854F-EC91-43E2-B8E8-6F12CBE5A8B7}" type="presParOf" srcId="{62D19DE5-5C48-4373-8279-CE3D5A5224B8}" destId="{887D8E05-FB6D-4F90-828D-E22E18FCDE32}" srcOrd="9" destOrd="0" presId="urn:microsoft.com/office/officeart/2008/layout/LinedList"/>
    <dgm:cxn modelId="{B26717A1-F0C3-4509-9825-765B8B7056DA}" type="presParOf" srcId="{887D8E05-FB6D-4F90-828D-E22E18FCDE32}" destId="{68CECB98-BBAE-4DC7-9300-CF0D7C78E293}" srcOrd="0" destOrd="0" presId="urn:microsoft.com/office/officeart/2008/layout/LinedList"/>
    <dgm:cxn modelId="{51A6E10D-16AE-400D-ADA7-80740A99847C}" type="presParOf" srcId="{887D8E05-FB6D-4F90-828D-E22E18FCDE32}" destId="{FF112957-87B7-40B2-B860-9A1E7B518C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F1A85-012A-4226-9451-97FA8DCDEE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760331-A1A1-4C93-A04B-84C8F989D32B}">
      <dgm:prSet/>
      <dgm:spPr/>
      <dgm:t>
        <a:bodyPr/>
        <a:lstStyle/>
        <a:p>
          <a:r>
            <a:rPr lang="fr-FR" dirty="0"/>
            <a:t>Collectivités territoriales : entourage des élus, service communication (interne ou externe), mise en œuvre des politiques publiques (évaluation, participation…)</a:t>
          </a:r>
          <a:endParaRPr lang="en-US" dirty="0"/>
        </a:p>
      </dgm:t>
    </dgm:pt>
    <dgm:pt modelId="{BD404C3D-1C1F-4C49-8B2C-BE8330E591F3}" type="parTrans" cxnId="{FCA2CF00-3AA5-48D6-955A-3DF5EFB6036D}">
      <dgm:prSet/>
      <dgm:spPr/>
      <dgm:t>
        <a:bodyPr/>
        <a:lstStyle/>
        <a:p>
          <a:endParaRPr lang="en-US"/>
        </a:p>
      </dgm:t>
    </dgm:pt>
    <dgm:pt modelId="{79D95F38-07C6-4A8D-A543-63979D832BCB}" type="sibTrans" cxnId="{FCA2CF00-3AA5-48D6-955A-3DF5EFB6036D}">
      <dgm:prSet/>
      <dgm:spPr/>
      <dgm:t>
        <a:bodyPr/>
        <a:lstStyle/>
        <a:p>
          <a:endParaRPr lang="en-US"/>
        </a:p>
      </dgm:t>
    </dgm:pt>
    <dgm:pt modelId="{210080F9-ED4F-4632-B8C1-125970D85B3B}">
      <dgm:prSet/>
      <dgm:spPr/>
      <dgm:t>
        <a:bodyPr/>
        <a:lstStyle/>
        <a:p>
          <a:r>
            <a:rPr lang="fr-FR" dirty="0"/>
            <a:t>Métiers du politique: assistant parlementaire, métiers de cabinet, groupes politiques</a:t>
          </a:r>
          <a:endParaRPr lang="en-US" dirty="0"/>
        </a:p>
      </dgm:t>
    </dgm:pt>
    <dgm:pt modelId="{7CEF655F-8043-4464-90B5-F3A37A20056F}" type="parTrans" cxnId="{604D2E2A-5164-4887-BAD6-ECB24C44E55E}">
      <dgm:prSet/>
      <dgm:spPr/>
      <dgm:t>
        <a:bodyPr/>
        <a:lstStyle/>
        <a:p>
          <a:endParaRPr lang="en-US"/>
        </a:p>
      </dgm:t>
    </dgm:pt>
    <dgm:pt modelId="{96D15F77-4014-4F70-A488-14D4182955AF}" type="sibTrans" cxnId="{604D2E2A-5164-4887-BAD6-ECB24C44E55E}">
      <dgm:prSet/>
      <dgm:spPr/>
      <dgm:t>
        <a:bodyPr/>
        <a:lstStyle/>
        <a:p>
          <a:endParaRPr lang="en-US"/>
        </a:p>
      </dgm:t>
    </dgm:pt>
    <dgm:pt modelId="{EBD8F6D9-1748-45AF-BD70-C2A944068C7B}">
      <dgm:prSet/>
      <dgm:spPr/>
      <dgm:t>
        <a:bodyPr/>
        <a:lstStyle/>
        <a:p>
          <a:r>
            <a:rPr lang="fr-FR"/>
            <a:t>Métiers de la communication (chargée de presse et de communication) : journalisme, milieu associatif, organismes publics, structures privées, community manager</a:t>
          </a:r>
          <a:endParaRPr lang="en-US"/>
        </a:p>
      </dgm:t>
    </dgm:pt>
    <dgm:pt modelId="{2818F788-0823-4F3A-9236-5283F9EA4241}" type="parTrans" cxnId="{9ABAD73B-7FD6-4EA5-A24E-F8010476ACDB}">
      <dgm:prSet/>
      <dgm:spPr/>
      <dgm:t>
        <a:bodyPr/>
        <a:lstStyle/>
        <a:p>
          <a:endParaRPr lang="en-US"/>
        </a:p>
      </dgm:t>
    </dgm:pt>
    <dgm:pt modelId="{62D3D8F0-A41F-419E-AFE4-33DC1E7AB83E}" type="sibTrans" cxnId="{9ABAD73B-7FD6-4EA5-A24E-F8010476ACDB}">
      <dgm:prSet/>
      <dgm:spPr/>
      <dgm:t>
        <a:bodyPr/>
        <a:lstStyle/>
        <a:p>
          <a:endParaRPr lang="en-US"/>
        </a:p>
      </dgm:t>
    </dgm:pt>
    <dgm:pt modelId="{19457370-F702-48DB-9BE8-3910BF5EC77D}">
      <dgm:prSet/>
      <dgm:spPr/>
      <dgm:t>
        <a:bodyPr/>
        <a:lstStyle/>
        <a:p>
          <a:r>
            <a:rPr lang="fr-FR" dirty="0" err="1"/>
            <a:t>TBonne</a:t>
          </a:r>
          <a:r>
            <a:rPr lang="fr-FR" dirty="0"/>
            <a:t> insertion : 13/16 2018 ; 17/21 2019; 16/18 2020; 15/22 2021</a:t>
          </a:r>
          <a:endParaRPr lang="en-US" dirty="0"/>
        </a:p>
      </dgm:t>
    </dgm:pt>
    <dgm:pt modelId="{FA93BB10-7BE0-4397-939D-0B7E945D61C6}" type="parTrans" cxnId="{444CD67D-5173-4719-8E5E-768329AD38BB}">
      <dgm:prSet/>
      <dgm:spPr/>
      <dgm:t>
        <a:bodyPr/>
        <a:lstStyle/>
        <a:p>
          <a:endParaRPr lang="en-US"/>
        </a:p>
      </dgm:t>
    </dgm:pt>
    <dgm:pt modelId="{A97A08EA-2D89-47A4-9395-76AB2A7E7D30}" type="sibTrans" cxnId="{444CD67D-5173-4719-8E5E-768329AD38BB}">
      <dgm:prSet/>
      <dgm:spPr/>
      <dgm:t>
        <a:bodyPr/>
        <a:lstStyle/>
        <a:p>
          <a:endParaRPr lang="en-US"/>
        </a:p>
      </dgm:t>
    </dgm:pt>
    <dgm:pt modelId="{070A8525-7735-44B8-BECA-EDECD6A09974}" type="pres">
      <dgm:prSet presAssocID="{9EEF1A85-012A-4226-9451-97FA8DCDEE39}" presName="vert0" presStyleCnt="0">
        <dgm:presLayoutVars>
          <dgm:dir/>
          <dgm:animOne val="branch"/>
          <dgm:animLvl val="lvl"/>
        </dgm:presLayoutVars>
      </dgm:prSet>
      <dgm:spPr/>
    </dgm:pt>
    <dgm:pt modelId="{9DCCDFDA-C2AF-4A6F-BBFE-E10442318D31}" type="pres">
      <dgm:prSet presAssocID="{7B760331-A1A1-4C93-A04B-84C8F989D32B}" presName="thickLine" presStyleLbl="alignNode1" presStyleIdx="0" presStyleCnt="4"/>
      <dgm:spPr/>
    </dgm:pt>
    <dgm:pt modelId="{F599F195-1029-4792-A649-31A6E485BA8A}" type="pres">
      <dgm:prSet presAssocID="{7B760331-A1A1-4C93-A04B-84C8F989D32B}" presName="horz1" presStyleCnt="0"/>
      <dgm:spPr/>
    </dgm:pt>
    <dgm:pt modelId="{42FE98A1-7E2E-4E48-817A-92392E4DCF1B}" type="pres">
      <dgm:prSet presAssocID="{7B760331-A1A1-4C93-A04B-84C8F989D32B}" presName="tx1" presStyleLbl="revTx" presStyleIdx="0" presStyleCnt="4"/>
      <dgm:spPr/>
    </dgm:pt>
    <dgm:pt modelId="{6C49114E-FF2E-49C3-B54C-C1AE8FD95B47}" type="pres">
      <dgm:prSet presAssocID="{7B760331-A1A1-4C93-A04B-84C8F989D32B}" presName="vert1" presStyleCnt="0"/>
      <dgm:spPr/>
    </dgm:pt>
    <dgm:pt modelId="{878E44ED-4648-48BF-8081-5C2FC4D265BD}" type="pres">
      <dgm:prSet presAssocID="{210080F9-ED4F-4632-B8C1-125970D85B3B}" presName="thickLine" presStyleLbl="alignNode1" presStyleIdx="1" presStyleCnt="4"/>
      <dgm:spPr/>
    </dgm:pt>
    <dgm:pt modelId="{8283CA31-38F7-4416-9E3E-EE32BFE84F02}" type="pres">
      <dgm:prSet presAssocID="{210080F9-ED4F-4632-B8C1-125970D85B3B}" presName="horz1" presStyleCnt="0"/>
      <dgm:spPr/>
    </dgm:pt>
    <dgm:pt modelId="{2E3479CB-8C2E-40FB-B692-BB3FB7D278D9}" type="pres">
      <dgm:prSet presAssocID="{210080F9-ED4F-4632-B8C1-125970D85B3B}" presName="tx1" presStyleLbl="revTx" presStyleIdx="1" presStyleCnt="4"/>
      <dgm:spPr/>
    </dgm:pt>
    <dgm:pt modelId="{C4D47F58-BF46-4D7E-99A8-85E7FE322CBB}" type="pres">
      <dgm:prSet presAssocID="{210080F9-ED4F-4632-B8C1-125970D85B3B}" presName="vert1" presStyleCnt="0"/>
      <dgm:spPr/>
    </dgm:pt>
    <dgm:pt modelId="{80B1CB6E-A1C6-41E6-8380-E7C4EDA2AC7C}" type="pres">
      <dgm:prSet presAssocID="{EBD8F6D9-1748-45AF-BD70-C2A944068C7B}" presName="thickLine" presStyleLbl="alignNode1" presStyleIdx="2" presStyleCnt="4"/>
      <dgm:spPr/>
    </dgm:pt>
    <dgm:pt modelId="{F88C761A-FFF4-45E6-A6A1-4A4A712E0CC4}" type="pres">
      <dgm:prSet presAssocID="{EBD8F6D9-1748-45AF-BD70-C2A944068C7B}" presName="horz1" presStyleCnt="0"/>
      <dgm:spPr/>
    </dgm:pt>
    <dgm:pt modelId="{7DB47A3C-3252-42CE-BAC4-43F1646F41DA}" type="pres">
      <dgm:prSet presAssocID="{EBD8F6D9-1748-45AF-BD70-C2A944068C7B}" presName="tx1" presStyleLbl="revTx" presStyleIdx="2" presStyleCnt="4"/>
      <dgm:spPr/>
    </dgm:pt>
    <dgm:pt modelId="{E02374D4-5496-4162-889D-6C152B077A8E}" type="pres">
      <dgm:prSet presAssocID="{EBD8F6D9-1748-45AF-BD70-C2A944068C7B}" presName="vert1" presStyleCnt="0"/>
      <dgm:spPr/>
    </dgm:pt>
    <dgm:pt modelId="{A750515A-4CB3-400C-92F8-B6EFA1AF6098}" type="pres">
      <dgm:prSet presAssocID="{19457370-F702-48DB-9BE8-3910BF5EC77D}" presName="thickLine" presStyleLbl="alignNode1" presStyleIdx="3" presStyleCnt="4"/>
      <dgm:spPr/>
    </dgm:pt>
    <dgm:pt modelId="{C16E1EEF-52A1-4F0E-AB81-BC70CE5B17AF}" type="pres">
      <dgm:prSet presAssocID="{19457370-F702-48DB-9BE8-3910BF5EC77D}" presName="horz1" presStyleCnt="0"/>
      <dgm:spPr/>
    </dgm:pt>
    <dgm:pt modelId="{4569944C-2E2C-420C-BEA7-9EE3C9EF221F}" type="pres">
      <dgm:prSet presAssocID="{19457370-F702-48DB-9BE8-3910BF5EC77D}" presName="tx1" presStyleLbl="revTx" presStyleIdx="3" presStyleCnt="4"/>
      <dgm:spPr/>
    </dgm:pt>
    <dgm:pt modelId="{9A779A02-4A01-4584-B685-ED1364826278}" type="pres">
      <dgm:prSet presAssocID="{19457370-F702-48DB-9BE8-3910BF5EC77D}" presName="vert1" presStyleCnt="0"/>
      <dgm:spPr/>
    </dgm:pt>
  </dgm:ptLst>
  <dgm:cxnLst>
    <dgm:cxn modelId="{FCA2CF00-3AA5-48D6-955A-3DF5EFB6036D}" srcId="{9EEF1A85-012A-4226-9451-97FA8DCDEE39}" destId="{7B760331-A1A1-4C93-A04B-84C8F989D32B}" srcOrd="0" destOrd="0" parTransId="{BD404C3D-1C1F-4C49-8B2C-BE8330E591F3}" sibTransId="{79D95F38-07C6-4A8D-A543-63979D832BCB}"/>
    <dgm:cxn modelId="{604D2E2A-5164-4887-BAD6-ECB24C44E55E}" srcId="{9EEF1A85-012A-4226-9451-97FA8DCDEE39}" destId="{210080F9-ED4F-4632-B8C1-125970D85B3B}" srcOrd="1" destOrd="0" parTransId="{7CEF655F-8043-4464-90B5-F3A37A20056F}" sibTransId="{96D15F77-4014-4F70-A488-14D4182955AF}"/>
    <dgm:cxn modelId="{9ABAD73B-7FD6-4EA5-A24E-F8010476ACDB}" srcId="{9EEF1A85-012A-4226-9451-97FA8DCDEE39}" destId="{EBD8F6D9-1748-45AF-BD70-C2A944068C7B}" srcOrd="2" destOrd="0" parTransId="{2818F788-0823-4F3A-9236-5283F9EA4241}" sibTransId="{62D3D8F0-A41F-419E-AFE4-33DC1E7AB83E}"/>
    <dgm:cxn modelId="{FD69D45B-0E0E-44A9-A3DC-0CC7C9DE1438}" type="presOf" srcId="{19457370-F702-48DB-9BE8-3910BF5EC77D}" destId="{4569944C-2E2C-420C-BEA7-9EE3C9EF221F}" srcOrd="0" destOrd="0" presId="urn:microsoft.com/office/officeart/2008/layout/LinedList"/>
    <dgm:cxn modelId="{EB0A9062-48CD-4919-A6C5-577164A18E3E}" type="presOf" srcId="{7B760331-A1A1-4C93-A04B-84C8F989D32B}" destId="{42FE98A1-7E2E-4E48-817A-92392E4DCF1B}" srcOrd="0" destOrd="0" presId="urn:microsoft.com/office/officeart/2008/layout/LinedList"/>
    <dgm:cxn modelId="{B456DF43-DFB8-431E-82C2-8BA18218D3B1}" type="presOf" srcId="{9EEF1A85-012A-4226-9451-97FA8DCDEE39}" destId="{070A8525-7735-44B8-BECA-EDECD6A09974}" srcOrd="0" destOrd="0" presId="urn:microsoft.com/office/officeart/2008/layout/LinedList"/>
    <dgm:cxn modelId="{C0661169-2C53-41D8-9987-5A1EBA490F48}" type="presOf" srcId="{EBD8F6D9-1748-45AF-BD70-C2A944068C7B}" destId="{7DB47A3C-3252-42CE-BAC4-43F1646F41DA}" srcOrd="0" destOrd="0" presId="urn:microsoft.com/office/officeart/2008/layout/LinedList"/>
    <dgm:cxn modelId="{444CD67D-5173-4719-8E5E-768329AD38BB}" srcId="{9EEF1A85-012A-4226-9451-97FA8DCDEE39}" destId="{19457370-F702-48DB-9BE8-3910BF5EC77D}" srcOrd="3" destOrd="0" parTransId="{FA93BB10-7BE0-4397-939D-0B7E945D61C6}" sibTransId="{A97A08EA-2D89-47A4-9395-76AB2A7E7D30}"/>
    <dgm:cxn modelId="{CFBBD795-7EF7-4000-A33A-65EDE5FF334C}" type="presOf" srcId="{210080F9-ED4F-4632-B8C1-125970D85B3B}" destId="{2E3479CB-8C2E-40FB-B692-BB3FB7D278D9}" srcOrd="0" destOrd="0" presId="urn:microsoft.com/office/officeart/2008/layout/LinedList"/>
    <dgm:cxn modelId="{36F99560-E67D-492D-AFFA-F957C02EE4C3}" type="presParOf" srcId="{070A8525-7735-44B8-BECA-EDECD6A09974}" destId="{9DCCDFDA-C2AF-4A6F-BBFE-E10442318D31}" srcOrd="0" destOrd="0" presId="urn:microsoft.com/office/officeart/2008/layout/LinedList"/>
    <dgm:cxn modelId="{FF5E6B1E-4C9D-4A51-9C87-78F05E79F690}" type="presParOf" srcId="{070A8525-7735-44B8-BECA-EDECD6A09974}" destId="{F599F195-1029-4792-A649-31A6E485BA8A}" srcOrd="1" destOrd="0" presId="urn:microsoft.com/office/officeart/2008/layout/LinedList"/>
    <dgm:cxn modelId="{7F615552-51AE-4A15-B647-E25A49853FA3}" type="presParOf" srcId="{F599F195-1029-4792-A649-31A6E485BA8A}" destId="{42FE98A1-7E2E-4E48-817A-92392E4DCF1B}" srcOrd="0" destOrd="0" presId="urn:microsoft.com/office/officeart/2008/layout/LinedList"/>
    <dgm:cxn modelId="{C6CA0D1E-51F4-465C-9972-763F9EC2384C}" type="presParOf" srcId="{F599F195-1029-4792-A649-31A6E485BA8A}" destId="{6C49114E-FF2E-49C3-B54C-C1AE8FD95B47}" srcOrd="1" destOrd="0" presId="urn:microsoft.com/office/officeart/2008/layout/LinedList"/>
    <dgm:cxn modelId="{59D63E38-8BB4-4E35-8772-2E67FA3501F8}" type="presParOf" srcId="{070A8525-7735-44B8-BECA-EDECD6A09974}" destId="{878E44ED-4648-48BF-8081-5C2FC4D265BD}" srcOrd="2" destOrd="0" presId="urn:microsoft.com/office/officeart/2008/layout/LinedList"/>
    <dgm:cxn modelId="{1328DF51-1F5A-4EAC-A999-120F34E3D291}" type="presParOf" srcId="{070A8525-7735-44B8-BECA-EDECD6A09974}" destId="{8283CA31-38F7-4416-9E3E-EE32BFE84F02}" srcOrd="3" destOrd="0" presId="urn:microsoft.com/office/officeart/2008/layout/LinedList"/>
    <dgm:cxn modelId="{C312DDC2-0A8D-42C1-BB88-94929F0AE520}" type="presParOf" srcId="{8283CA31-38F7-4416-9E3E-EE32BFE84F02}" destId="{2E3479CB-8C2E-40FB-B692-BB3FB7D278D9}" srcOrd="0" destOrd="0" presId="urn:microsoft.com/office/officeart/2008/layout/LinedList"/>
    <dgm:cxn modelId="{AC221892-15A4-463E-9212-78CF54420374}" type="presParOf" srcId="{8283CA31-38F7-4416-9E3E-EE32BFE84F02}" destId="{C4D47F58-BF46-4D7E-99A8-85E7FE322CBB}" srcOrd="1" destOrd="0" presId="urn:microsoft.com/office/officeart/2008/layout/LinedList"/>
    <dgm:cxn modelId="{8B5EDDC7-B6A4-4229-B7DB-2B0E63625CA6}" type="presParOf" srcId="{070A8525-7735-44B8-BECA-EDECD6A09974}" destId="{80B1CB6E-A1C6-41E6-8380-E7C4EDA2AC7C}" srcOrd="4" destOrd="0" presId="urn:microsoft.com/office/officeart/2008/layout/LinedList"/>
    <dgm:cxn modelId="{460ED789-D627-435C-ADDC-D0B6D49A0583}" type="presParOf" srcId="{070A8525-7735-44B8-BECA-EDECD6A09974}" destId="{F88C761A-FFF4-45E6-A6A1-4A4A712E0CC4}" srcOrd="5" destOrd="0" presId="urn:microsoft.com/office/officeart/2008/layout/LinedList"/>
    <dgm:cxn modelId="{CE062791-C3C5-482F-8991-DC64F0BA3AD4}" type="presParOf" srcId="{F88C761A-FFF4-45E6-A6A1-4A4A712E0CC4}" destId="{7DB47A3C-3252-42CE-BAC4-43F1646F41DA}" srcOrd="0" destOrd="0" presId="urn:microsoft.com/office/officeart/2008/layout/LinedList"/>
    <dgm:cxn modelId="{96BC55D2-9E86-4D4B-8396-1FE772E798C2}" type="presParOf" srcId="{F88C761A-FFF4-45E6-A6A1-4A4A712E0CC4}" destId="{E02374D4-5496-4162-889D-6C152B077A8E}" srcOrd="1" destOrd="0" presId="urn:microsoft.com/office/officeart/2008/layout/LinedList"/>
    <dgm:cxn modelId="{9126894D-CC7D-4C6D-A4F8-9B25440553D0}" type="presParOf" srcId="{070A8525-7735-44B8-BECA-EDECD6A09974}" destId="{A750515A-4CB3-400C-92F8-B6EFA1AF6098}" srcOrd="6" destOrd="0" presId="urn:microsoft.com/office/officeart/2008/layout/LinedList"/>
    <dgm:cxn modelId="{6F7970BB-DDC4-462F-8C2A-7E234659DE2A}" type="presParOf" srcId="{070A8525-7735-44B8-BECA-EDECD6A09974}" destId="{C16E1EEF-52A1-4F0E-AB81-BC70CE5B17AF}" srcOrd="7" destOrd="0" presId="urn:microsoft.com/office/officeart/2008/layout/LinedList"/>
    <dgm:cxn modelId="{32BB1C01-B93E-4302-BD98-ACFCDEA19BC1}" type="presParOf" srcId="{C16E1EEF-52A1-4F0E-AB81-BC70CE5B17AF}" destId="{4569944C-2E2C-420C-BEA7-9EE3C9EF221F}" srcOrd="0" destOrd="0" presId="urn:microsoft.com/office/officeart/2008/layout/LinedList"/>
    <dgm:cxn modelId="{19953483-DD8F-4387-92A9-123FBA0B9108}" type="presParOf" srcId="{C16E1EEF-52A1-4F0E-AB81-BC70CE5B17AF}" destId="{9A779A02-4A01-4584-B685-ED13648262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CF38F-DC3A-45B3-A735-D03E31E78515}"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8FD2992-713C-4B6D-8C99-F70CC0542110}">
      <dgm:prSet/>
      <dgm:spPr/>
      <dgm:t>
        <a:bodyPr/>
        <a:lstStyle/>
        <a:p>
          <a:r>
            <a:rPr lang="fr-FR" dirty="0"/>
            <a:t>Droit public : </a:t>
          </a:r>
          <a:endParaRPr lang="en-US" dirty="0"/>
        </a:p>
      </dgm:t>
    </dgm:pt>
    <dgm:pt modelId="{214BFC9E-BE67-451C-9581-790FCB602921}" type="parTrans" cxnId="{3E169295-5B4C-4B9B-B375-FB0887DCF839}">
      <dgm:prSet/>
      <dgm:spPr/>
      <dgm:t>
        <a:bodyPr/>
        <a:lstStyle/>
        <a:p>
          <a:endParaRPr lang="en-US"/>
        </a:p>
      </dgm:t>
    </dgm:pt>
    <dgm:pt modelId="{E5065564-F6F2-4F18-B116-E43CCF1C7537}" type="sibTrans" cxnId="{3E169295-5B4C-4B9B-B375-FB0887DCF839}">
      <dgm:prSet/>
      <dgm:spPr/>
      <dgm:t>
        <a:bodyPr/>
        <a:lstStyle/>
        <a:p>
          <a:endParaRPr lang="en-US"/>
        </a:p>
      </dgm:t>
    </dgm:pt>
    <dgm:pt modelId="{401005DF-9DAA-410C-9E58-83F964023E9D}">
      <dgm:prSet/>
      <dgm:spPr/>
      <dgm:t>
        <a:bodyPr/>
        <a:lstStyle/>
        <a:p>
          <a:r>
            <a:rPr lang="fr-FR" dirty="0"/>
            <a:t> Droit des collectivités territoriales</a:t>
          </a:r>
          <a:endParaRPr lang="en-US" dirty="0"/>
        </a:p>
      </dgm:t>
    </dgm:pt>
    <dgm:pt modelId="{59BF511F-0505-49F0-96D8-CF9E9EDC70A8}" type="parTrans" cxnId="{8F6ADC01-97C1-4DBF-B730-DBAB29A84A55}">
      <dgm:prSet/>
      <dgm:spPr/>
      <dgm:t>
        <a:bodyPr/>
        <a:lstStyle/>
        <a:p>
          <a:endParaRPr lang="en-US"/>
        </a:p>
      </dgm:t>
    </dgm:pt>
    <dgm:pt modelId="{ACD9CD14-AF2B-4313-A4E7-2D832C83D6F3}" type="sibTrans" cxnId="{8F6ADC01-97C1-4DBF-B730-DBAB29A84A55}">
      <dgm:prSet/>
      <dgm:spPr/>
      <dgm:t>
        <a:bodyPr/>
        <a:lstStyle/>
        <a:p>
          <a:endParaRPr lang="en-US"/>
        </a:p>
      </dgm:t>
    </dgm:pt>
    <dgm:pt modelId="{890B4860-E6F1-463E-9511-BFB9A1EBCB4F}">
      <dgm:prSet/>
      <dgm:spPr/>
      <dgm:t>
        <a:bodyPr/>
        <a:lstStyle/>
        <a:p>
          <a:r>
            <a:rPr lang="fr-FR" dirty="0"/>
            <a:t> Droit des services publics</a:t>
          </a:r>
          <a:endParaRPr lang="en-US" dirty="0"/>
        </a:p>
      </dgm:t>
    </dgm:pt>
    <dgm:pt modelId="{AB35CE85-5281-4504-A85D-CA5637B68547}" type="parTrans" cxnId="{971DEC1C-F802-45A1-8B39-9874617D7AAD}">
      <dgm:prSet/>
      <dgm:spPr/>
      <dgm:t>
        <a:bodyPr/>
        <a:lstStyle/>
        <a:p>
          <a:endParaRPr lang="en-US"/>
        </a:p>
      </dgm:t>
    </dgm:pt>
    <dgm:pt modelId="{B23138D7-ADAF-4C8A-9D8E-9DEEE442D13C}" type="sibTrans" cxnId="{971DEC1C-F802-45A1-8B39-9874617D7AAD}">
      <dgm:prSet/>
      <dgm:spPr/>
      <dgm:t>
        <a:bodyPr/>
        <a:lstStyle/>
        <a:p>
          <a:endParaRPr lang="en-US"/>
        </a:p>
      </dgm:t>
    </dgm:pt>
    <dgm:pt modelId="{D7B64185-6BE4-43D0-AAA2-B81A9CFDCE38}">
      <dgm:prSet/>
      <dgm:spPr/>
      <dgm:t>
        <a:bodyPr/>
        <a:lstStyle/>
        <a:p>
          <a:r>
            <a:rPr lang="fr-FR" dirty="0"/>
            <a:t> Droit et gestion des agents publics</a:t>
          </a:r>
          <a:endParaRPr lang="en-US" dirty="0"/>
        </a:p>
      </dgm:t>
    </dgm:pt>
    <dgm:pt modelId="{B04F6102-A7D2-49CC-905A-2760DDC3BFE3}" type="parTrans" cxnId="{56ED57AB-9F08-4F5C-8E72-C3C0E663A23C}">
      <dgm:prSet/>
      <dgm:spPr/>
      <dgm:t>
        <a:bodyPr/>
        <a:lstStyle/>
        <a:p>
          <a:endParaRPr lang="en-US"/>
        </a:p>
      </dgm:t>
    </dgm:pt>
    <dgm:pt modelId="{130D0853-AE29-47F4-99D1-3EE5BB22CAC6}" type="sibTrans" cxnId="{56ED57AB-9F08-4F5C-8E72-C3C0E663A23C}">
      <dgm:prSet/>
      <dgm:spPr/>
      <dgm:t>
        <a:bodyPr/>
        <a:lstStyle/>
        <a:p>
          <a:endParaRPr lang="en-US"/>
        </a:p>
      </dgm:t>
    </dgm:pt>
    <dgm:pt modelId="{8B036522-F696-4700-99E9-9A1BCA8EF61F}">
      <dgm:prSet/>
      <dgm:spPr/>
      <dgm:t>
        <a:bodyPr/>
        <a:lstStyle/>
        <a:p>
          <a:r>
            <a:rPr lang="fr-FR" dirty="0"/>
            <a:t> Histoire : </a:t>
          </a:r>
          <a:endParaRPr lang="en-US" dirty="0"/>
        </a:p>
      </dgm:t>
    </dgm:pt>
    <dgm:pt modelId="{B96E4453-6EE3-465A-86A4-772ED997DE22}" type="parTrans" cxnId="{EB4B3BC1-0183-483B-9A09-A9FEF647DB02}">
      <dgm:prSet/>
      <dgm:spPr/>
      <dgm:t>
        <a:bodyPr/>
        <a:lstStyle/>
        <a:p>
          <a:endParaRPr lang="en-US"/>
        </a:p>
      </dgm:t>
    </dgm:pt>
    <dgm:pt modelId="{0075FE68-4E4F-4DA3-9166-0623E4D5A056}" type="sibTrans" cxnId="{EB4B3BC1-0183-483B-9A09-A9FEF647DB02}">
      <dgm:prSet/>
      <dgm:spPr/>
      <dgm:t>
        <a:bodyPr/>
        <a:lstStyle/>
        <a:p>
          <a:endParaRPr lang="en-US"/>
        </a:p>
      </dgm:t>
    </dgm:pt>
    <dgm:pt modelId="{3F48BC27-C915-4E99-AE73-BE9882AC8E94}">
      <dgm:prSet/>
      <dgm:spPr/>
      <dgm:t>
        <a:bodyPr/>
        <a:lstStyle/>
        <a:p>
          <a:r>
            <a:rPr lang="fr-FR" dirty="0"/>
            <a:t> Histoire de la décentralisation</a:t>
          </a:r>
          <a:endParaRPr lang="en-US" dirty="0"/>
        </a:p>
      </dgm:t>
    </dgm:pt>
    <dgm:pt modelId="{A398652E-0550-40C9-A85A-286C2DFDC13C}" type="parTrans" cxnId="{69E109B5-3200-4EB0-8DDE-F53827B7A068}">
      <dgm:prSet/>
      <dgm:spPr/>
      <dgm:t>
        <a:bodyPr/>
        <a:lstStyle/>
        <a:p>
          <a:endParaRPr lang="en-US"/>
        </a:p>
      </dgm:t>
    </dgm:pt>
    <dgm:pt modelId="{F98CDA17-744F-4A37-8928-FB9C745F1B77}" type="sibTrans" cxnId="{69E109B5-3200-4EB0-8DDE-F53827B7A068}">
      <dgm:prSet/>
      <dgm:spPr/>
      <dgm:t>
        <a:bodyPr/>
        <a:lstStyle/>
        <a:p>
          <a:endParaRPr lang="en-US"/>
        </a:p>
      </dgm:t>
    </dgm:pt>
    <dgm:pt modelId="{E9497231-EAE6-4CE3-9CC5-337A2C74C766}">
      <dgm:prSet/>
      <dgm:spPr/>
      <dgm:t>
        <a:bodyPr/>
        <a:lstStyle/>
        <a:p>
          <a:r>
            <a:rPr lang="fr-FR" dirty="0"/>
            <a:t> Faire de la politique autrement</a:t>
          </a:r>
          <a:endParaRPr lang="en-US" dirty="0"/>
        </a:p>
      </dgm:t>
    </dgm:pt>
    <dgm:pt modelId="{2AA87800-7613-4D79-A7B4-2ADEF510B2AD}" type="parTrans" cxnId="{9647EF4D-24F9-427F-B7AF-AB534616B087}">
      <dgm:prSet/>
      <dgm:spPr/>
      <dgm:t>
        <a:bodyPr/>
        <a:lstStyle/>
        <a:p>
          <a:endParaRPr lang="en-US"/>
        </a:p>
      </dgm:t>
    </dgm:pt>
    <dgm:pt modelId="{D0476D67-36B7-4895-8386-7C420F73804D}" type="sibTrans" cxnId="{9647EF4D-24F9-427F-B7AF-AB534616B087}">
      <dgm:prSet/>
      <dgm:spPr/>
      <dgm:t>
        <a:bodyPr/>
        <a:lstStyle/>
        <a:p>
          <a:endParaRPr lang="en-US"/>
        </a:p>
      </dgm:t>
    </dgm:pt>
    <dgm:pt modelId="{C3609CCB-4917-4447-9E6A-7BDDD20A1782}">
      <dgm:prSet/>
      <dgm:spPr/>
      <dgm:t>
        <a:bodyPr/>
        <a:lstStyle/>
        <a:p>
          <a:r>
            <a:rPr lang="fr-FR" dirty="0"/>
            <a:t> Communication et médias</a:t>
          </a:r>
          <a:endParaRPr lang="en-US" dirty="0"/>
        </a:p>
      </dgm:t>
    </dgm:pt>
    <dgm:pt modelId="{82C70291-F187-4C81-94F8-D045FC9721D3}" type="parTrans" cxnId="{9BFC0817-C9B2-441C-9AF1-321F88D4E3C5}">
      <dgm:prSet/>
      <dgm:spPr/>
      <dgm:t>
        <a:bodyPr/>
        <a:lstStyle/>
        <a:p>
          <a:endParaRPr lang="en-US"/>
        </a:p>
      </dgm:t>
    </dgm:pt>
    <dgm:pt modelId="{5C372005-69CB-49EE-BF62-4535184212B9}" type="sibTrans" cxnId="{9BFC0817-C9B2-441C-9AF1-321F88D4E3C5}">
      <dgm:prSet/>
      <dgm:spPr/>
      <dgm:t>
        <a:bodyPr/>
        <a:lstStyle/>
        <a:p>
          <a:endParaRPr lang="en-US"/>
        </a:p>
      </dgm:t>
    </dgm:pt>
    <dgm:pt modelId="{278146C1-EB9D-4726-9D94-1910A12A521C}">
      <dgm:prSet/>
      <dgm:spPr/>
      <dgm:t>
        <a:bodyPr/>
        <a:lstStyle/>
        <a:p>
          <a:r>
            <a:rPr lang="fr-FR" dirty="0"/>
            <a:t> Sociabilités à l’époque moderne</a:t>
          </a:r>
          <a:endParaRPr lang="en-US" dirty="0"/>
        </a:p>
      </dgm:t>
    </dgm:pt>
    <dgm:pt modelId="{3731EA3C-B7AD-415B-B857-7B9A21FE263E}" type="parTrans" cxnId="{6734E257-1D4D-45A3-9E30-8C6B9389F466}">
      <dgm:prSet/>
      <dgm:spPr/>
      <dgm:t>
        <a:bodyPr/>
        <a:lstStyle/>
        <a:p>
          <a:endParaRPr lang="en-US"/>
        </a:p>
      </dgm:t>
    </dgm:pt>
    <dgm:pt modelId="{578B0C41-AA31-4702-8B33-61C74AE08F78}" type="sibTrans" cxnId="{6734E257-1D4D-45A3-9E30-8C6B9389F466}">
      <dgm:prSet/>
      <dgm:spPr/>
      <dgm:t>
        <a:bodyPr/>
        <a:lstStyle/>
        <a:p>
          <a:endParaRPr lang="en-US"/>
        </a:p>
      </dgm:t>
    </dgm:pt>
    <dgm:pt modelId="{819CBDB0-2F8B-4856-932A-0FD580690707}">
      <dgm:prSet/>
      <dgm:spPr/>
      <dgm:t>
        <a:bodyPr/>
        <a:lstStyle/>
        <a:p>
          <a:r>
            <a:rPr lang="fr-FR" dirty="0"/>
            <a:t> Science politique :</a:t>
          </a:r>
          <a:endParaRPr lang="en-US" dirty="0"/>
        </a:p>
      </dgm:t>
    </dgm:pt>
    <dgm:pt modelId="{00BC84F8-C78A-48ED-8810-C2BFB7DE3D9C}" type="parTrans" cxnId="{130D94DC-203C-415A-81D8-A6F4411D906E}">
      <dgm:prSet/>
      <dgm:spPr/>
      <dgm:t>
        <a:bodyPr/>
        <a:lstStyle/>
        <a:p>
          <a:endParaRPr lang="en-US"/>
        </a:p>
      </dgm:t>
    </dgm:pt>
    <dgm:pt modelId="{C6784DAA-D177-43AA-97CD-5042C8DD6EEB}" type="sibTrans" cxnId="{130D94DC-203C-415A-81D8-A6F4411D906E}">
      <dgm:prSet/>
      <dgm:spPr/>
      <dgm:t>
        <a:bodyPr/>
        <a:lstStyle/>
        <a:p>
          <a:endParaRPr lang="en-US"/>
        </a:p>
      </dgm:t>
    </dgm:pt>
    <dgm:pt modelId="{9CA71F6F-B155-4EF5-B185-13DB0A50F1D0}">
      <dgm:prSet/>
      <dgm:spPr/>
      <dgm:t>
        <a:bodyPr/>
        <a:lstStyle/>
        <a:p>
          <a:r>
            <a:rPr lang="fr-FR" dirty="0"/>
            <a:t>  Sociologie des politiques publiques</a:t>
          </a:r>
          <a:endParaRPr lang="en-US" dirty="0"/>
        </a:p>
      </dgm:t>
    </dgm:pt>
    <dgm:pt modelId="{A9F0A6D6-7594-4F45-A9F0-14348120F174}" type="parTrans" cxnId="{0EA28B62-A14B-4751-AA81-D03F02162653}">
      <dgm:prSet/>
      <dgm:spPr/>
      <dgm:t>
        <a:bodyPr/>
        <a:lstStyle/>
        <a:p>
          <a:endParaRPr lang="en-US"/>
        </a:p>
      </dgm:t>
    </dgm:pt>
    <dgm:pt modelId="{6D0EA651-7160-4216-B11E-A3346C2F4C93}" type="sibTrans" cxnId="{0EA28B62-A14B-4751-AA81-D03F02162653}">
      <dgm:prSet/>
      <dgm:spPr/>
      <dgm:t>
        <a:bodyPr/>
        <a:lstStyle/>
        <a:p>
          <a:endParaRPr lang="en-US"/>
        </a:p>
      </dgm:t>
    </dgm:pt>
    <dgm:pt modelId="{BEF05966-13DB-4CC5-ADE6-54D55E50057F}">
      <dgm:prSet/>
      <dgm:spPr/>
      <dgm:t>
        <a:bodyPr/>
        <a:lstStyle/>
        <a:p>
          <a:r>
            <a:rPr lang="fr-FR" dirty="0"/>
            <a:t> Communication :</a:t>
          </a:r>
          <a:endParaRPr lang="en-US" dirty="0"/>
        </a:p>
      </dgm:t>
    </dgm:pt>
    <dgm:pt modelId="{4F1591FB-00BC-4692-A873-AFF036493C9C}" type="parTrans" cxnId="{3518768A-054A-41EC-9665-3DEA98AAFAAF}">
      <dgm:prSet/>
      <dgm:spPr/>
      <dgm:t>
        <a:bodyPr/>
        <a:lstStyle/>
        <a:p>
          <a:endParaRPr lang="en-US"/>
        </a:p>
      </dgm:t>
    </dgm:pt>
    <dgm:pt modelId="{76EC6A74-35D2-4AD9-9BC0-C9E370240AE7}" type="sibTrans" cxnId="{3518768A-054A-41EC-9665-3DEA98AAFAAF}">
      <dgm:prSet/>
      <dgm:spPr/>
      <dgm:t>
        <a:bodyPr/>
        <a:lstStyle/>
        <a:p>
          <a:endParaRPr lang="en-US"/>
        </a:p>
      </dgm:t>
    </dgm:pt>
    <dgm:pt modelId="{1807E966-50A2-48B7-BE94-9502968C0D67}">
      <dgm:prSet/>
      <dgm:spPr/>
      <dgm:t>
        <a:bodyPr/>
        <a:lstStyle/>
        <a:p>
          <a:r>
            <a:rPr lang="fr-FR" dirty="0"/>
            <a:t> Discours et interactions</a:t>
          </a:r>
          <a:endParaRPr lang="en-US" dirty="0"/>
        </a:p>
      </dgm:t>
    </dgm:pt>
    <dgm:pt modelId="{18AF761A-FDEF-457D-AB41-96FD3127E63D}" type="parTrans" cxnId="{75A1B941-C0ED-4CFE-8F7F-37B9600F9A7A}">
      <dgm:prSet/>
      <dgm:spPr/>
      <dgm:t>
        <a:bodyPr/>
        <a:lstStyle/>
        <a:p>
          <a:endParaRPr lang="en-US"/>
        </a:p>
      </dgm:t>
    </dgm:pt>
    <dgm:pt modelId="{0E895560-7C22-4D4C-ADEE-450AFF91E7E7}" type="sibTrans" cxnId="{75A1B941-C0ED-4CFE-8F7F-37B9600F9A7A}">
      <dgm:prSet/>
      <dgm:spPr/>
      <dgm:t>
        <a:bodyPr/>
        <a:lstStyle/>
        <a:p>
          <a:endParaRPr lang="en-US"/>
        </a:p>
      </dgm:t>
    </dgm:pt>
    <dgm:pt modelId="{1DD7C003-8F06-48E0-8CFF-1DE00BC5F048}">
      <dgm:prSet/>
      <dgm:spPr/>
      <dgm:t>
        <a:bodyPr/>
        <a:lstStyle/>
        <a:p>
          <a:r>
            <a:rPr lang="fr-FR" dirty="0"/>
            <a:t> Prise de parole publique</a:t>
          </a:r>
          <a:endParaRPr lang="en-US" dirty="0"/>
        </a:p>
      </dgm:t>
    </dgm:pt>
    <dgm:pt modelId="{6EA3FEAE-1BEB-4C33-82D2-020D6D822A79}" type="parTrans" cxnId="{4384D3E0-B626-4483-BDB2-2CA525E74EA0}">
      <dgm:prSet/>
      <dgm:spPr/>
      <dgm:t>
        <a:bodyPr/>
        <a:lstStyle/>
        <a:p>
          <a:endParaRPr lang="en-US"/>
        </a:p>
      </dgm:t>
    </dgm:pt>
    <dgm:pt modelId="{3BC41109-60F4-40F4-A6F7-388E1DD62689}" type="sibTrans" cxnId="{4384D3E0-B626-4483-BDB2-2CA525E74EA0}">
      <dgm:prSet/>
      <dgm:spPr/>
      <dgm:t>
        <a:bodyPr/>
        <a:lstStyle/>
        <a:p>
          <a:endParaRPr lang="en-US"/>
        </a:p>
      </dgm:t>
    </dgm:pt>
    <dgm:pt modelId="{C23FC0EF-2172-4889-BE64-063B2182DE2F}">
      <dgm:prSet/>
      <dgm:spPr/>
      <dgm:t>
        <a:bodyPr/>
        <a:lstStyle/>
        <a:p>
          <a:r>
            <a:rPr lang="en-US" dirty="0"/>
            <a:t> LV</a:t>
          </a:r>
        </a:p>
      </dgm:t>
    </dgm:pt>
    <dgm:pt modelId="{3FC78FD5-B87B-4447-BB6C-142BB308CB1F}" type="parTrans" cxnId="{C6449CB1-3FC7-4A3A-9D82-F886987D3325}">
      <dgm:prSet/>
      <dgm:spPr/>
    </dgm:pt>
    <dgm:pt modelId="{FAF3CDA9-B2F2-45E0-A5D8-545729341A61}" type="sibTrans" cxnId="{C6449CB1-3FC7-4A3A-9D82-F886987D3325}">
      <dgm:prSet/>
      <dgm:spPr/>
    </dgm:pt>
    <dgm:pt modelId="{A851A3CA-568D-45EB-AB8C-EE9A33464C04}" type="pres">
      <dgm:prSet presAssocID="{7FCCF38F-DC3A-45B3-A735-D03E31E78515}" presName="linear" presStyleCnt="0">
        <dgm:presLayoutVars>
          <dgm:dir/>
          <dgm:animLvl val="lvl"/>
          <dgm:resizeHandles val="exact"/>
        </dgm:presLayoutVars>
      </dgm:prSet>
      <dgm:spPr/>
    </dgm:pt>
    <dgm:pt modelId="{58BE84DD-984E-47EF-B74B-5EF84556CD9C}" type="pres">
      <dgm:prSet presAssocID="{18FD2992-713C-4B6D-8C99-F70CC0542110}" presName="parentLin" presStyleCnt="0"/>
      <dgm:spPr/>
    </dgm:pt>
    <dgm:pt modelId="{531B3692-691E-45EB-9C24-54EA53237DAF}" type="pres">
      <dgm:prSet presAssocID="{18FD2992-713C-4B6D-8C99-F70CC0542110}" presName="parentLeftMargin" presStyleLbl="node1" presStyleIdx="0" presStyleCnt="4"/>
      <dgm:spPr/>
    </dgm:pt>
    <dgm:pt modelId="{8300C3A1-B1BF-4813-8F71-3B90CCC54DD4}" type="pres">
      <dgm:prSet presAssocID="{18FD2992-713C-4B6D-8C99-F70CC0542110}" presName="parentText" presStyleLbl="node1" presStyleIdx="0" presStyleCnt="4">
        <dgm:presLayoutVars>
          <dgm:chMax val="0"/>
          <dgm:bulletEnabled val="1"/>
        </dgm:presLayoutVars>
      </dgm:prSet>
      <dgm:spPr/>
    </dgm:pt>
    <dgm:pt modelId="{1C95A17A-4312-446B-8CEF-EAD41F4F0445}" type="pres">
      <dgm:prSet presAssocID="{18FD2992-713C-4B6D-8C99-F70CC0542110}" presName="negativeSpace" presStyleCnt="0"/>
      <dgm:spPr/>
    </dgm:pt>
    <dgm:pt modelId="{AFF9162D-1CC3-423E-8FAC-D338F65BC72F}" type="pres">
      <dgm:prSet presAssocID="{18FD2992-713C-4B6D-8C99-F70CC0542110}" presName="childText" presStyleLbl="conFgAcc1" presStyleIdx="0" presStyleCnt="4">
        <dgm:presLayoutVars>
          <dgm:bulletEnabled val="1"/>
        </dgm:presLayoutVars>
      </dgm:prSet>
      <dgm:spPr/>
    </dgm:pt>
    <dgm:pt modelId="{AE97CD38-3E32-496C-84E9-3FD9E9EFFDB5}" type="pres">
      <dgm:prSet presAssocID="{E5065564-F6F2-4F18-B116-E43CCF1C7537}" presName="spaceBetweenRectangles" presStyleCnt="0"/>
      <dgm:spPr/>
    </dgm:pt>
    <dgm:pt modelId="{89014CDB-4CFF-4DDB-9D68-03B0052E9008}" type="pres">
      <dgm:prSet presAssocID="{8B036522-F696-4700-99E9-9A1BCA8EF61F}" presName="parentLin" presStyleCnt="0"/>
      <dgm:spPr/>
    </dgm:pt>
    <dgm:pt modelId="{34BFF25A-EB88-4FE8-9ABD-DF5DE3A954E1}" type="pres">
      <dgm:prSet presAssocID="{8B036522-F696-4700-99E9-9A1BCA8EF61F}" presName="parentLeftMargin" presStyleLbl="node1" presStyleIdx="0" presStyleCnt="4"/>
      <dgm:spPr/>
    </dgm:pt>
    <dgm:pt modelId="{C54F7316-843A-4963-9898-9B607C11E3A2}" type="pres">
      <dgm:prSet presAssocID="{8B036522-F696-4700-99E9-9A1BCA8EF61F}" presName="parentText" presStyleLbl="node1" presStyleIdx="1" presStyleCnt="4">
        <dgm:presLayoutVars>
          <dgm:chMax val="0"/>
          <dgm:bulletEnabled val="1"/>
        </dgm:presLayoutVars>
      </dgm:prSet>
      <dgm:spPr/>
    </dgm:pt>
    <dgm:pt modelId="{47F59792-345D-464E-BA74-6F5D2E975F0A}" type="pres">
      <dgm:prSet presAssocID="{8B036522-F696-4700-99E9-9A1BCA8EF61F}" presName="negativeSpace" presStyleCnt="0"/>
      <dgm:spPr/>
    </dgm:pt>
    <dgm:pt modelId="{F53CFF5D-8597-4031-88D9-7D4C2053EA65}" type="pres">
      <dgm:prSet presAssocID="{8B036522-F696-4700-99E9-9A1BCA8EF61F}" presName="childText" presStyleLbl="conFgAcc1" presStyleIdx="1" presStyleCnt="4">
        <dgm:presLayoutVars>
          <dgm:bulletEnabled val="1"/>
        </dgm:presLayoutVars>
      </dgm:prSet>
      <dgm:spPr/>
    </dgm:pt>
    <dgm:pt modelId="{812FCC64-B490-4E2D-BA15-4DD8562E16A4}" type="pres">
      <dgm:prSet presAssocID="{0075FE68-4E4F-4DA3-9166-0623E4D5A056}" presName="spaceBetweenRectangles" presStyleCnt="0"/>
      <dgm:spPr/>
    </dgm:pt>
    <dgm:pt modelId="{D881F678-CF1F-4D01-B2A9-EC651F3AEEA6}" type="pres">
      <dgm:prSet presAssocID="{819CBDB0-2F8B-4856-932A-0FD580690707}" presName="parentLin" presStyleCnt="0"/>
      <dgm:spPr/>
    </dgm:pt>
    <dgm:pt modelId="{A275EB93-1A35-4E90-B357-5B972F38357C}" type="pres">
      <dgm:prSet presAssocID="{819CBDB0-2F8B-4856-932A-0FD580690707}" presName="parentLeftMargin" presStyleLbl="node1" presStyleIdx="1" presStyleCnt="4"/>
      <dgm:spPr/>
    </dgm:pt>
    <dgm:pt modelId="{0D2C7F78-38EB-4FA4-B32E-1BB7EBDD31DA}" type="pres">
      <dgm:prSet presAssocID="{819CBDB0-2F8B-4856-932A-0FD580690707}" presName="parentText" presStyleLbl="node1" presStyleIdx="2" presStyleCnt="4">
        <dgm:presLayoutVars>
          <dgm:chMax val="0"/>
          <dgm:bulletEnabled val="1"/>
        </dgm:presLayoutVars>
      </dgm:prSet>
      <dgm:spPr/>
    </dgm:pt>
    <dgm:pt modelId="{3C7F5FAE-303A-4F85-AD54-3EB8F97E9970}" type="pres">
      <dgm:prSet presAssocID="{819CBDB0-2F8B-4856-932A-0FD580690707}" presName="negativeSpace" presStyleCnt="0"/>
      <dgm:spPr/>
    </dgm:pt>
    <dgm:pt modelId="{EA985EC6-1304-40A9-A0C6-C36FC9945185}" type="pres">
      <dgm:prSet presAssocID="{819CBDB0-2F8B-4856-932A-0FD580690707}" presName="childText" presStyleLbl="conFgAcc1" presStyleIdx="2" presStyleCnt="4">
        <dgm:presLayoutVars>
          <dgm:bulletEnabled val="1"/>
        </dgm:presLayoutVars>
      </dgm:prSet>
      <dgm:spPr/>
    </dgm:pt>
    <dgm:pt modelId="{3A9660D0-BEE7-4B84-B282-90850C0CE42A}" type="pres">
      <dgm:prSet presAssocID="{C6784DAA-D177-43AA-97CD-5042C8DD6EEB}" presName="spaceBetweenRectangles" presStyleCnt="0"/>
      <dgm:spPr/>
    </dgm:pt>
    <dgm:pt modelId="{6A43325D-497F-4767-80F1-44903F4B6C7C}" type="pres">
      <dgm:prSet presAssocID="{BEF05966-13DB-4CC5-ADE6-54D55E50057F}" presName="parentLin" presStyleCnt="0"/>
      <dgm:spPr/>
    </dgm:pt>
    <dgm:pt modelId="{5919AE1A-FBDC-4CFA-9B9B-375D6A1FDF99}" type="pres">
      <dgm:prSet presAssocID="{BEF05966-13DB-4CC5-ADE6-54D55E50057F}" presName="parentLeftMargin" presStyleLbl="node1" presStyleIdx="2" presStyleCnt="4"/>
      <dgm:spPr/>
    </dgm:pt>
    <dgm:pt modelId="{2F64582B-B822-4DD7-AA5D-A6089559E35C}" type="pres">
      <dgm:prSet presAssocID="{BEF05966-13DB-4CC5-ADE6-54D55E50057F}" presName="parentText" presStyleLbl="node1" presStyleIdx="3" presStyleCnt="4">
        <dgm:presLayoutVars>
          <dgm:chMax val="0"/>
          <dgm:bulletEnabled val="1"/>
        </dgm:presLayoutVars>
      </dgm:prSet>
      <dgm:spPr/>
    </dgm:pt>
    <dgm:pt modelId="{C3248163-FFA5-4056-B51A-1DE0C7C0BB4D}" type="pres">
      <dgm:prSet presAssocID="{BEF05966-13DB-4CC5-ADE6-54D55E50057F}" presName="negativeSpace" presStyleCnt="0"/>
      <dgm:spPr/>
    </dgm:pt>
    <dgm:pt modelId="{98978EC0-7C44-49A6-BC70-711ED97C0F00}" type="pres">
      <dgm:prSet presAssocID="{BEF05966-13DB-4CC5-ADE6-54D55E50057F}" presName="childText" presStyleLbl="conFgAcc1" presStyleIdx="3" presStyleCnt="4">
        <dgm:presLayoutVars>
          <dgm:bulletEnabled val="1"/>
        </dgm:presLayoutVars>
      </dgm:prSet>
      <dgm:spPr/>
    </dgm:pt>
  </dgm:ptLst>
  <dgm:cxnLst>
    <dgm:cxn modelId="{8F6ADC01-97C1-4DBF-B730-DBAB29A84A55}" srcId="{18FD2992-713C-4B6D-8C99-F70CC0542110}" destId="{401005DF-9DAA-410C-9E58-83F964023E9D}" srcOrd="0" destOrd="0" parTransId="{59BF511F-0505-49F0-96D8-CF9E9EDC70A8}" sibTransId="{ACD9CD14-AF2B-4313-A4E7-2D832C83D6F3}"/>
    <dgm:cxn modelId="{DE4DEF0D-0CD7-4A82-AB29-1EAC25C116D0}" type="presOf" srcId="{D7B64185-6BE4-43D0-AAA2-B81A9CFDCE38}" destId="{AFF9162D-1CC3-423E-8FAC-D338F65BC72F}" srcOrd="0" destOrd="2" presId="urn:microsoft.com/office/officeart/2005/8/layout/list1"/>
    <dgm:cxn modelId="{F9D20015-48D9-4056-9246-DE62E2DDFD66}" type="presOf" srcId="{7FCCF38F-DC3A-45B3-A735-D03E31E78515}" destId="{A851A3CA-568D-45EB-AB8C-EE9A33464C04}" srcOrd="0" destOrd="0" presId="urn:microsoft.com/office/officeart/2005/8/layout/list1"/>
    <dgm:cxn modelId="{9BFC0817-C9B2-441C-9AF1-321F88D4E3C5}" srcId="{8B036522-F696-4700-99E9-9A1BCA8EF61F}" destId="{C3609CCB-4917-4447-9E6A-7BDDD20A1782}" srcOrd="2" destOrd="0" parTransId="{82C70291-F187-4C81-94F8-D045FC9721D3}" sibTransId="{5C372005-69CB-49EE-BF62-4535184212B9}"/>
    <dgm:cxn modelId="{5D86411A-F62C-4205-B0B9-7849D4D9D49A}" type="presOf" srcId="{BEF05966-13DB-4CC5-ADE6-54D55E50057F}" destId="{5919AE1A-FBDC-4CFA-9B9B-375D6A1FDF99}" srcOrd="0" destOrd="0" presId="urn:microsoft.com/office/officeart/2005/8/layout/list1"/>
    <dgm:cxn modelId="{971DEC1C-F802-45A1-8B39-9874617D7AAD}" srcId="{18FD2992-713C-4B6D-8C99-F70CC0542110}" destId="{890B4860-E6F1-463E-9511-BFB9A1EBCB4F}" srcOrd="1" destOrd="0" parTransId="{AB35CE85-5281-4504-A85D-CA5637B68547}" sibTransId="{B23138D7-ADAF-4C8A-9D8E-9DEEE442D13C}"/>
    <dgm:cxn modelId="{76F2A61E-BB40-492D-84C5-2AA8FA37538F}" type="presOf" srcId="{278146C1-EB9D-4726-9D94-1910A12A521C}" destId="{F53CFF5D-8597-4031-88D9-7D4C2053EA65}" srcOrd="0" destOrd="3" presId="urn:microsoft.com/office/officeart/2005/8/layout/list1"/>
    <dgm:cxn modelId="{408A9738-C545-4EF0-A8CA-88DA726D2E15}" type="presOf" srcId="{E9497231-EAE6-4CE3-9CC5-337A2C74C766}" destId="{F53CFF5D-8597-4031-88D9-7D4C2053EA65}" srcOrd="0" destOrd="1" presId="urn:microsoft.com/office/officeart/2005/8/layout/list1"/>
    <dgm:cxn modelId="{75A1B941-C0ED-4CFE-8F7F-37B9600F9A7A}" srcId="{BEF05966-13DB-4CC5-ADE6-54D55E50057F}" destId="{1807E966-50A2-48B7-BE94-9502968C0D67}" srcOrd="0" destOrd="0" parTransId="{18AF761A-FDEF-457D-AB41-96FD3127E63D}" sibTransId="{0E895560-7C22-4D4C-ADEE-450AFF91E7E7}"/>
    <dgm:cxn modelId="{0EA28B62-A14B-4751-AA81-D03F02162653}" srcId="{819CBDB0-2F8B-4856-932A-0FD580690707}" destId="{9CA71F6F-B155-4EF5-B185-13DB0A50F1D0}" srcOrd="0" destOrd="0" parTransId="{A9F0A6D6-7594-4F45-A9F0-14348120F174}" sibTransId="{6D0EA651-7160-4216-B11E-A3346C2F4C93}"/>
    <dgm:cxn modelId="{B563FF46-78EA-4B3A-99E8-2E944E21CE5D}" type="presOf" srcId="{1807E966-50A2-48B7-BE94-9502968C0D67}" destId="{98978EC0-7C44-49A6-BC70-711ED97C0F00}" srcOrd="0" destOrd="0" presId="urn:microsoft.com/office/officeart/2005/8/layout/list1"/>
    <dgm:cxn modelId="{09534F47-E92F-409B-BC24-D997574E28B0}" type="presOf" srcId="{819CBDB0-2F8B-4856-932A-0FD580690707}" destId="{0D2C7F78-38EB-4FA4-B32E-1BB7EBDD31DA}" srcOrd="1" destOrd="0" presId="urn:microsoft.com/office/officeart/2005/8/layout/list1"/>
    <dgm:cxn modelId="{9647EF4D-24F9-427F-B7AF-AB534616B087}" srcId="{8B036522-F696-4700-99E9-9A1BCA8EF61F}" destId="{E9497231-EAE6-4CE3-9CC5-337A2C74C766}" srcOrd="1" destOrd="0" parTransId="{2AA87800-7613-4D79-A7B4-2ADEF510B2AD}" sibTransId="{D0476D67-36B7-4895-8386-7C420F73804D}"/>
    <dgm:cxn modelId="{87F2396F-A121-4FA1-A98E-8FB8DD0C5D3B}" type="presOf" srcId="{C3609CCB-4917-4447-9E6A-7BDDD20A1782}" destId="{F53CFF5D-8597-4031-88D9-7D4C2053EA65}" srcOrd="0" destOrd="2" presId="urn:microsoft.com/office/officeart/2005/8/layout/list1"/>
    <dgm:cxn modelId="{D5943351-F29C-4F62-AC25-FA5E3DE87941}" type="presOf" srcId="{8B036522-F696-4700-99E9-9A1BCA8EF61F}" destId="{34BFF25A-EB88-4FE8-9ABD-DF5DE3A954E1}" srcOrd="0" destOrd="0" presId="urn:microsoft.com/office/officeart/2005/8/layout/list1"/>
    <dgm:cxn modelId="{4BDBE574-304D-40CA-AF53-8DB81D0A745B}" type="presOf" srcId="{9CA71F6F-B155-4EF5-B185-13DB0A50F1D0}" destId="{EA985EC6-1304-40A9-A0C6-C36FC9945185}" srcOrd="0" destOrd="0" presId="urn:microsoft.com/office/officeart/2005/8/layout/list1"/>
    <dgm:cxn modelId="{647C3B56-7D46-46B6-A4A5-8DB65C656EA8}" type="presOf" srcId="{8B036522-F696-4700-99E9-9A1BCA8EF61F}" destId="{C54F7316-843A-4963-9898-9B607C11E3A2}" srcOrd="1" destOrd="0" presId="urn:microsoft.com/office/officeart/2005/8/layout/list1"/>
    <dgm:cxn modelId="{6734E257-1D4D-45A3-9E30-8C6B9389F466}" srcId="{8B036522-F696-4700-99E9-9A1BCA8EF61F}" destId="{278146C1-EB9D-4726-9D94-1910A12A521C}" srcOrd="3" destOrd="0" parTransId="{3731EA3C-B7AD-415B-B857-7B9A21FE263E}" sibTransId="{578B0C41-AA31-4702-8B33-61C74AE08F78}"/>
    <dgm:cxn modelId="{747D037F-44FF-4043-867D-D1A60EDFEE60}" type="presOf" srcId="{401005DF-9DAA-410C-9E58-83F964023E9D}" destId="{AFF9162D-1CC3-423E-8FAC-D338F65BC72F}" srcOrd="0" destOrd="0" presId="urn:microsoft.com/office/officeart/2005/8/layout/list1"/>
    <dgm:cxn modelId="{99374C80-00EF-41D4-BD07-E188BFF24AA2}" type="presOf" srcId="{18FD2992-713C-4B6D-8C99-F70CC0542110}" destId="{8300C3A1-B1BF-4813-8F71-3B90CCC54DD4}" srcOrd="1" destOrd="0" presId="urn:microsoft.com/office/officeart/2005/8/layout/list1"/>
    <dgm:cxn modelId="{3518768A-054A-41EC-9665-3DEA98AAFAAF}" srcId="{7FCCF38F-DC3A-45B3-A735-D03E31E78515}" destId="{BEF05966-13DB-4CC5-ADE6-54D55E50057F}" srcOrd="3" destOrd="0" parTransId="{4F1591FB-00BC-4692-A873-AFF036493C9C}" sibTransId="{76EC6A74-35D2-4AD9-9BC0-C9E370240AE7}"/>
    <dgm:cxn modelId="{3E169295-5B4C-4B9B-B375-FB0887DCF839}" srcId="{7FCCF38F-DC3A-45B3-A735-D03E31E78515}" destId="{18FD2992-713C-4B6D-8C99-F70CC0542110}" srcOrd="0" destOrd="0" parTransId="{214BFC9E-BE67-451C-9581-790FCB602921}" sibTransId="{E5065564-F6F2-4F18-B116-E43CCF1C7537}"/>
    <dgm:cxn modelId="{191FDF9B-6A5C-4213-8D31-470392B07B24}" type="presOf" srcId="{BEF05966-13DB-4CC5-ADE6-54D55E50057F}" destId="{2F64582B-B822-4DD7-AA5D-A6089559E35C}" srcOrd="1" destOrd="0" presId="urn:microsoft.com/office/officeart/2005/8/layout/list1"/>
    <dgm:cxn modelId="{56ED57AB-9F08-4F5C-8E72-C3C0E663A23C}" srcId="{18FD2992-713C-4B6D-8C99-F70CC0542110}" destId="{D7B64185-6BE4-43D0-AAA2-B81A9CFDCE38}" srcOrd="2" destOrd="0" parTransId="{B04F6102-A7D2-49CC-905A-2760DDC3BFE3}" sibTransId="{130D0853-AE29-47F4-99D1-3EE5BB22CAC6}"/>
    <dgm:cxn modelId="{80E40AAD-3962-4D2D-999F-CA8D7AD6EEA8}" type="presOf" srcId="{C23FC0EF-2172-4889-BE64-063B2182DE2F}" destId="{98978EC0-7C44-49A6-BC70-711ED97C0F00}" srcOrd="0" destOrd="2" presId="urn:microsoft.com/office/officeart/2005/8/layout/list1"/>
    <dgm:cxn modelId="{C6449CB1-3FC7-4A3A-9D82-F886987D3325}" srcId="{BEF05966-13DB-4CC5-ADE6-54D55E50057F}" destId="{C23FC0EF-2172-4889-BE64-063B2182DE2F}" srcOrd="2" destOrd="0" parTransId="{3FC78FD5-B87B-4447-BB6C-142BB308CB1F}" sibTransId="{FAF3CDA9-B2F2-45E0-A5D8-545729341A61}"/>
    <dgm:cxn modelId="{6AB87BB4-274C-4320-BE64-3CA76E5257E2}" type="presOf" srcId="{1DD7C003-8F06-48E0-8CFF-1DE00BC5F048}" destId="{98978EC0-7C44-49A6-BC70-711ED97C0F00}" srcOrd="0" destOrd="1" presId="urn:microsoft.com/office/officeart/2005/8/layout/list1"/>
    <dgm:cxn modelId="{A8398EB4-687F-43A5-8D37-910B026D5F90}" type="presOf" srcId="{819CBDB0-2F8B-4856-932A-0FD580690707}" destId="{A275EB93-1A35-4E90-B357-5B972F38357C}" srcOrd="0" destOrd="0" presId="urn:microsoft.com/office/officeart/2005/8/layout/list1"/>
    <dgm:cxn modelId="{69E109B5-3200-4EB0-8DDE-F53827B7A068}" srcId="{8B036522-F696-4700-99E9-9A1BCA8EF61F}" destId="{3F48BC27-C915-4E99-AE73-BE9882AC8E94}" srcOrd="0" destOrd="0" parTransId="{A398652E-0550-40C9-A85A-286C2DFDC13C}" sibTransId="{F98CDA17-744F-4A37-8928-FB9C745F1B77}"/>
    <dgm:cxn modelId="{EB4B3BC1-0183-483B-9A09-A9FEF647DB02}" srcId="{7FCCF38F-DC3A-45B3-A735-D03E31E78515}" destId="{8B036522-F696-4700-99E9-9A1BCA8EF61F}" srcOrd="1" destOrd="0" parTransId="{B96E4453-6EE3-465A-86A4-772ED997DE22}" sibTransId="{0075FE68-4E4F-4DA3-9166-0623E4D5A056}"/>
    <dgm:cxn modelId="{130D94DC-203C-415A-81D8-A6F4411D906E}" srcId="{7FCCF38F-DC3A-45B3-A735-D03E31E78515}" destId="{819CBDB0-2F8B-4856-932A-0FD580690707}" srcOrd="2" destOrd="0" parTransId="{00BC84F8-C78A-48ED-8810-C2BFB7DE3D9C}" sibTransId="{C6784DAA-D177-43AA-97CD-5042C8DD6EEB}"/>
    <dgm:cxn modelId="{4384D3E0-B626-4483-BDB2-2CA525E74EA0}" srcId="{BEF05966-13DB-4CC5-ADE6-54D55E50057F}" destId="{1DD7C003-8F06-48E0-8CFF-1DE00BC5F048}" srcOrd="1" destOrd="0" parTransId="{6EA3FEAE-1BEB-4C33-82D2-020D6D822A79}" sibTransId="{3BC41109-60F4-40F4-A6F7-388E1DD62689}"/>
    <dgm:cxn modelId="{48CC04EB-FD61-46D4-9805-4B4C97E1EA78}" type="presOf" srcId="{3F48BC27-C915-4E99-AE73-BE9882AC8E94}" destId="{F53CFF5D-8597-4031-88D9-7D4C2053EA65}" srcOrd="0" destOrd="0" presId="urn:microsoft.com/office/officeart/2005/8/layout/list1"/>
    <dgm:cxn modelId="{01EB1BF9-916E-4894-9649-AEA06A08B7C6}" type="presOf" srcId="{18FD2992-713C-4B6D-8C99-F70CC0542110}" destId="{531B3692-691E-45EB-9C24-54EA53237DAF}" srcOrd="0" destOrd="0" presId="urn:microsoft.com/office/officeart/2005/8/layout/list1"/>
    <dgm:cxn modelId="{0D6F3BFB-6B52-44F3-896B-8FE20FE879CA}" type="presOf" srcId="{890B4860-E6F1-463E-9511-BFB9A1EBCB4F}" destId="{AFF9162D-1CC3-423E-8FAC-D338F65BC72F}" srcOrd="0" destOrd="1" presId="urn:microsoft.com/office/officeart/2005/8/layout/list1"/>
    <dgm:cxn modelId="{5B6334EA-F64B-4455-93F7-3032B82D2038}" type="presParOf" srcId="{A851A3CA-568D-45EB-AB8C-EE9A33464C04}" destId="{58BE84DD-984E-47EF-B74B-5EF84556CD9C}" srcOrd="0" destOrd="0" presId="urn:microsoft.com/office/officeart/2005/8/layout/list1"/>
    <dgm:cxn modelId="{9ABB9C6B-76E3-4739-B5E6-48419449F37D}" type="presParOf" srcId="{58BE84DD-984E-47EF-B74B-5EF84556CD9C}" destId="{531B3692-691E-45EB-9C24-54EA53237DAF}" srcOrd="0" destOrd="0" presId="urn:microsoft.com/office/officeart/2005/8/layout/list1"/>
    <dgm:cxn modelId="{1F72D45B-01FB-4AD2-B6AB-CBC35D272F83}" type="presParOf" srcId="{58BE84DD-984E-47EF-B74B-5EF84556CD9C}" destId="{8300C3A1-B1BF-4813-8F71-3B90CCC54DD4}" srcOrd="1" destOrd="0" presId="urn:microsoft.com/office/officeart/2005/8/layout/list1"/>
    <dgm:cxn modelId="{6DD0EE23-25D8-4622-B129-17D8BE83A7FE}" type="presParOf" srcId="{A851A3CA-568D-45EB-AB8C-EE9A33464C04}" destId="{1C95A17A-4312-446B-8CEF-EAD41F4F0445}" srcOrd="1" destOrd="0" presId="urn:microsoft.com/office/officeart/2005/8/layout/list1"/>
    <dgm:cxn modelId="{AF9837AC-E828-4358-8998-B1142DCEF2D6}" type="presParOf" srcId="{A851A3CA-568D-45EB-AB8C-EE9A33464C04}" destId="{AFF9162D-1CC3-423E-8FAC-D338F65BC72F}" srcOrd="2" destOrd="0" presId="urn:microsoft.com/office/officeart/2005/8/layout/list1"/>
    <dgm:cxn modelId="{B22CB762-9ACA-42BC-B684-9D62AC992D75}" type="presParOf" srcId="{A851A3CA-568D-45EB-AB8C-EE9A33464C04}" destId="{AE97CD38-3E32-496C-84E9-3FD9E9EFFDB5}" srcOrd="3" destOrd="0" presId="urn:microsoft.com/office/officeart/2005/8/layout/list1"/>
    <dgm:cxn modelId="{A424E7BB-D1EA-4A2B-ACC9-8574CB0941B4}" type="presParOf" srcId="{A851A3CA-568D-45EB-AB8C-EE9A33464C04}" destId="{89014CDB-4CFF-4DDB-9D68-03B0052E9008}" srcOrd="4" destOrd="0" presId="urn:microsoft.com/office/officeart/2005/8/layout/list1"/>
    <dgm:cxn modelId="{9FEE3866-2D44-4D4D-8851-8509E8F43D66}" type="presParOf" srcId="{89014CDB-4CFF-4DDB-9D68-03B0052E9008}" destId="{34BFF25A-EB88-4FE8-9ABD-DF5DE3A954E1}" srcOrd="0" destOrd="0" presId="urn:microsoft.com/office/officeart/2005/8/layout/list1"/>
    <dgm:cxn modelId="{50B6FB8C-717F-41E4-B1E7-D5AFB3167F0F}" type="presParOf" srcId="{89014CDB-4CFF-4DDB-9D68-03B0052E9008}" destId="{C54F7316-843A-4963-9898-9B607C11E3A2}" srcOrd="1" destOrd="0" presId="urn:microsoft.com/office/officeart/2005/8/layout/list1"/>
    <dgm:cxn modelId="{98B2AA4E-93AE-4E88-9AA7-929CC158B94F}" type="presParOf" srcId="{A851A3CA-568D-45EB-AB8C-EE9A33464C04}" destId="{47F59792-345D-464E-BA74-6F5D2E975F0A}" srcOrd="5" destOrd="0" presId="urn:microsoft.com/office/officeart/2005/8/layout/list1"/>
    <dgm:cxn modelId="{17107ECA-7EB1-47AF-AC9D-4F3E2C36320F}" type="presParOf" srcId="{A851A3CA-568D-45EB-AB8C-EE9A33464C04}" destId="{F53CFF5D-8597-4031-88D9-7D4C2053EA65}" srcOrd="6" destOrd="0" presId="urn:microsoft.com/office/officeart/2005/8/layout/list1"/>
    <dgm:cxn modelId="{95F4DC9E-D371-4E68-9E1C-7ADA3A4E7DDE}" type="presParOf" srcId="{A851A3CA-568D-45EB-AB8C-EE9A33464C04}" destId="{812FCC64-B490-4E2D-BA15-4DD8562E16A4}" srcOrd="7" destOrd="0" presId="urn:microsoft.com/office/officeart/2005/8/layout/list1"/>
    <dgm:cxn modelId="{833434FC-8544-4AE4-BD8D-6D586B2038B2}" type="presParOf" srcId="{A851A3CA-568D-45EB-AB8C-EE9A33464C04}" destId="{D881F678-CF1F-4D01-B2A9-EC651F3AEEA6}" srcOrd="8" destOrd="0" presId="urn:microsoft.com/office/officeart/2005/8/layout/list1"/>
    <dgm:cxn modelId="{A28CCC87-9D90-47A8-B8F1-1C940D5733C2}" type="presParOf" srcId="{D881F678-CF1F-4D01-B2A9-EC651F3AEEA6}" destId="{A275EB93-1A35-4E90-B357-5B972F38357C}" srcOrd="0" destOrd="0" presId="urn:microsoft.com/office/officeart/2005/8/layout/list1"/>
    <dgm:cxn modelId="{72AFE1F5-7D6B-4A12-8DE9-F55ACB8A07E9}" type="presParOf" srcId="{D881F678-CF1F-4D01-B2A9-EC651F3AEEA6}" destId="{0D2C7F78-38EB-4FA4-B32E-1BB7EBDD31DA}" srcOrd="1" destOrd="0" presId="urn:microsoft.com/office/officeart/2005/8/layout/list1"/>
    <dgm:cxn modelId="{0EABED73-C6D2-4D3B-AEBA-EF125560299B}" type="presParOf" srcId="{A851A3CA-568D-45EB-AB8C-EE9A33464C04}" destId="{3C7F5FAE-303A-4F85-AD54-3EB8F97E9970}" srcOrd="9" destOrd="0" presId="urn:microsoft.com/office/officeart/2005/8/layout/list1"/>
    <dgm:cxn modelId="{AD866169-AF85-476B-9FA4-2A0FC91B50EE}" type="presParOf" srcId="{A851A3CA-568D-45EB-AB8C-EE9A33464C04}" destId="{EA985EC6-1304-40A9-A0C6-C36FC9945185}" srcOrd="10" destOrd="0" presId="urn:microsoft.com/office/officeart/2005/8/layout/list1"/>
    <dgm:cxn modelId="{716132CA-B4D4-4205-A1B3-1EA12907DE55}" type="presParOf" srcId="{A851A3CA-568D-45EB-AB8C-EE9A33464C04}" destId="{3A9660D0-BEE7-4B84-B282-90850C0CE42A}" srcOrd="11" destOrd="0" presId="urn:microsoft.com/office/officeart/2005/8/layout/list1"/>
    <dgm:cxn modelId="{6015E670-F982-4EC5-94E5-16A4F4D168BC}" type="presParOf" srcId="{A851A3CA-568D-45EB-AB8C-EE9A33464C04}" destId="{6A43325D-497F-4767-80F1-44903F4B6C7C}" srcOrd="12" destOrd="0" presId="urn:microsoft.com/office/officeart/2005/8/layout/list1"/>
    <dgm:cxn modelId="{596B2999-6CFA-44D2-90D8-BF30746FC426}" type="presParOf" srcId="{6A43325D-497F-4767-80F1-44903F4B6C7C}" destId="{5919AE1A-FBDC-4CFA-9B9B-375D6A1FDF99}" srcOrd="0" destOrd="0" presId="urn:microsoft.com/office/officeart/2005/8/layout/list1"/>
    <dgm:cxn modelId="{71F0EBD5-421E-4C11-9206-BFF0035AB8BE}" type="presParOf" srcId="{6A43325D-497F-4767-80F1-44903F4B6C7C}" destId="{2F64582B-B822-4DD7-AA5D-A6089559E35C}" srcOrd="1" destOrd="0" presId="urn:microsoft.com/office/officeart/2005/8/layout/list1"/>
    <dgm:cxn modelId="{E0A498CE-51B8-4EE9-8A03-6D620BA3B213}" type="presParOf" srcId="{A851A3CA-568D-45EB-AB8C-EE9A33464C04}" destId="{C3248163-FFA5-4056-B51A-1DE0C7C0BB4D}" srcOrd="13" destOrd="0" presId="urn:microsoft.com/office/officeart/2005/8/layout/list1"/>
    <dgm:cxn modelId="{351AA64B-14E8-49C3-BD39-F2B6CC6844A4}" type="presParOf" srcId="{A851A3CA-568D-45EB-AB8C-EE9A33464C04}" destId="{98978EC0-7C44-49A6-BC70-711ED97C0F0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CCF38F-DC3A-45B3-A735-D03E31E78515}"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8FD2992-713C-4B6D-8C99-F70CC0542110}">
      <dgm:prSet/>
      <dgm:spPr/>
      <dgm:t>
        <a:bodyPr/>
        <a:lstStyle/>
        <a:p>
          <a:r>
            <a:rPr lang="fr-FR" dirty="0"/>
            <a:t>Droit public : </a:t>
          </a:r>
          <a:endParaRPr lang="en-US" dirty="0"/>
        </a:p>
      </dgm:t>
    </dgm:pt>
    <dgm:pt modelId="{214BFC9E-BE67-451C-9581-790FCB602921}" type="parTrans" cxnId="{3E169295-5B4C-4B9B-B375-FB0887DCF839}">
      <dgm:prSet/>
      <dgm:spPr/>
      <dgm:t>
        <a:bodyPr/>
        <a:lstStyle/>
        <a:p>
          <a:endParaRPr lang="en-US"/>
        </a:p>
      </dgm:t>
    </dgm:pt>
    <dgm:pt modelId="{E5065564-F6F2-4F18-B116-E43CCF1C7537}" type="sibTrans" cxnId="{3E169295-5B4C-4B9B-B375-FB0887DCF839}">
      <dgm:prSet/>
      <dgm:spPr/>
      <dgm:t>
        <a:bodyPr/>
        <a:lstStyle/>
        <a:p>
          <a:endParaRPr lang="en-US"/>
        </a:p>
      </dgm:t>
    </dgm:pt>
    <dgm:pt modelId="{401005DF-9DAA-410C-9E58-83F964023E9D}">
      <dgm:prSet/>
      <dgm:spPr/>
      <dgm:t>
        <a:bodyPr/>
        <a:lstStyle/>
        <a:p>
          <a:r>
            <a:rPr lang="fr-FR" dirty="0"/>
            <a:t> Droit public de la régulation économique</a:t>
          </a:r>
          <a:endParaRPr lang="en-US" dirty="0"/>
        </a:p>
      </dgm:t>
    </dgm:pt>
    <dgm:pt modelId="{59BF511F-0505-49F0-96D8-CF9E9EDC70A8}" type="parTrans" cxnId="{8F6ADC01-97C1-4DBF-B730-DBAB29A84A55}">
      <dgm:prSet/>
      <dgm:spPr/>
      <dgm:t>
        <a:bodyPr/>
        <a:lstStyle/>
        <a:p>
          <a:endParaRPr lang="en-US"/>
        </a:p>
      </dgm:t>
    </dgm:pt>
    <dgm:pt modelId="{ACD9CD14-AF2B-4313-A4E7-2D832C83D6F3}" type="sibTrans" cxnId="{8F6ADC01-97C1-4DBF-B730-DBAB29A84A55}">
      <dgm:prSet/>
      <dgm:spPr/>
      <dgm:t>
        <a:bodyPr/>
        <a:lstStyle/>
        <a:p>
          <a:endParaRPr lang="en-US"/>
        </a:p>
      </dgm:t>
    </dgm:pt>
    <dgm:pt modelId="{890B4860-E6F1-463E-9511-BFB9A1EBCB4F}">
      <dgm:prSet/>
      <dgm:spPr/>
      <dgm:t>
        <a:bodyPr/>
        <a:lstStyle/>
        <a:p>
          <a:r>
            <a:rPr lang="fr-FR" dirty="0"/>
            <a:t> Droit et politique de l’environnement</a:t>
          </a:r>
          <a:endParaRPr lang="en-US" dirty="0"/>
        </a:p>
      </dgm:t>
    </dgm:pt>
    <dgm:pt modelId="{AB35CE85-5281-4504-A85D-CA5637B68547}" type="parTrans" cxnId="{971DEC1C-F802-45A1-8B39-9874617D7AAD}">
      <dgm:prSet/>
      <dgm:spPr/>
      <dgm:t>
        <a:bodyPr/>
        <a:lstStyle/>
        <a:p>
          <a:endParaRPr lang="en-US"/>
        </a:p>
      </dgm:t>
    </dgm:pt>
    <dgm:pt modelId="{B23138D7-ADAF-4C8A-9D8E-9DEEE442D13C}" type="sibTrans" cxnId="{971DEC1C-F802-45A1-8B39-9874617D7AAD}">
      <dgm:prSet/>
      <dgm:spPr/>
      <dgm:t>
        <a:bodyPr/>
        <a:lstStyle/>
        <a:p>
          <a:endParaRPr lang="en-US"/>
        </a:p>
      </dgm:t>
    </dgm:pt>
    <dgm:pt modelId="{D7B64185-6BE4-43D0-AAA2-B81A9CFDCE38}">
      <dgm:prSet/>
      <dgm:spPr/>
      <dgm:t>
        <a:bodyPr/>
        <a:lstStyle/>
        <a:p>
          <a:r>
            <a:rPr lang="fr-FR" dirty="0"/>
            <a:t> Commande publique</a:t>
          </a:r>
          <a:endParaRPr lang="en-US" dirty="0"/>
        </a:p>
      </dgm:t>
    </dgm:pt>
    <dgm:pt modelId="{B04F6102-A7D2-49CC-905A-2760DDC3BFE3}" type="parTrans" cxnId="{56ED57AB-9F08-4F5C-8E72-C3C0E663A23C}">
      <dgm:prSet/>
      <dgm:spPr/>
      <dgm:t>
        <a:bodyPr/>
        <a:lstStyle/>
        <a:p>
          <a:endParaRPr lang="en-US"/>
        </a:p>
      </dgm:t>
    </dgm:pt>
    <dgm:pt modelId="{130D0853-AE29-47F4-99D1-3EE5BB22CAC6}" type="sibTrans" cxnId="{56ED57AB-9F08-4F5C-8E72-C3C0E663A23C}">
      <dgm:prSet/>
      <dgm:spPr/>
      <dgm:t>
        <a:bodyPr/>
        <a:lstStyle/>
        <a:p>
          <a:endParaRPr lang="en-US"/>
        </a:p>
      </dgm:t>
    </dgm:pt>
    <dgm:pt modelId="{8B036522-F696-4700-99E9-9A1BCA8EF61F}">
      <dgm:prSet/>
      <dgm:spPr/>
      <dgm:t>
        <a:bodyPr/>
        <a:lstStyle/>
        <a:p>
          <a:r>
            <a:rPr lang="fr-FR" dirty="0"/>
            <a:t> Histoire : </a:t>
          </a:r>
          <a:endParaRPr lang="en-US" dirty="0"/>
        </a:p>
      </dgm:t>
    </dgm:pt>
    <dgm:pt modelId="{B96E4453-6EE3-465A-86A4-772ED997DE22}" type="parTrans" cxnId="{EB4B3BC1-0183-483B-9A09-A9FEF647DB02}">
      <dgm:prSet/>
      <dgm:spPr/>
      <dgm:t>
        <a:bodyPr/>
        <a:lstStyle/>
        <a:p>
          <a:endParaRPr lang="en-US"/>
        </a:p>
      </dgm:t>
    </dgm:pt>
    <dgm:pt modelId="{0075FE68-4E4F-4DA3-9166-0623E4D5A056}" type="sibTrans" cxnId="{EB4B3BC1-0183-483B-9A09-A9FEF647DB02}">
      <dgm:prSet/>
      <dgm:spPr/>
      <dgm:t>
        <a:bodyPr/>
        <a:lstStyle/>
        <a:p>
          <a:endParaRPr lang="en-US"/>
        </a:p>
      </dgm:t>
    </dgm:pt>
    <dgm:pt modelId="{3F48BC27-C915-4E99-AE73-BE9882AC8E94}">
      <dgm:prSet/>
      <dgm:spPr/>
      <dgm:t>
        <a:bodyPr/>
        <a:lstStyle/>
        <a:p>
          <a:r>
            <a:rPr lang="fr-FR" dirty="0"/>
            <a:t> Histoire politique et culturelle à l’époque moderne</a:t>
          </a:r>
          <a:endParaRPr lang="en-US" dirty="0"/>
        </a:p>
      </dgm:t>
    </dgm:pt>
    <dgm:pt modelId="{A398652E-0550-40C9-A85A-286C2DFDC13C}" type="parTrans" cxnId="{69E109B5-3200-4EB0-8DDE-F53827B7A068}">
      <dgm:prSet/>
      <dgm:spPr/>
      <dgm:t>
        <a:bodyPr/>
        <a:lstStyle/>
        <a:p>
          <a:endParaRPr lang="en-US"/>
        </a:p>
      </dgm:t>
    </dgm:pt>
    <dgm:pt modelId="{F98CDA17-744F-4A37-8928-FB9C745F1B77}" type="sibTrans" cxnId="{69E109B5-3200-4EB0-8DDE-F53827B7A068}">
      <dgm:prSet/>
      <dgm:spPr/>
      <dgm:t>
        <a:bodyPr/>
        <a:lstStyle/>
        <a:p>
          <a:endParaRPr lang="en-US"/>
        </a:p>
      </dgm:t>
    </dgm:pt>
    <dgm:pt modelId="{E9497231-EAE6-4CE3-9CC5-337A2C74C766}">
      <dgm:prSet/>
      <dgm:spPr/>
      <dgm:t>
        <a:bodyPr/>
        <a:lstStyle/>
        <a:p>
          <a:r>
            <a:rPr lang="fr-FR" dirty="0"/>
            <a:t> Histoire de la pensée et de l’idée européennes</a:t>
          </a:r>
          <a:endParaRPr lang="en-US" dirty="0"/>
        </a:p>
      </dgm:t>
    </dgm:pt>
    <dgm:pt modelId="{2AA87800-7613-4D79-A7B4-2ADEF510B2AD}" type="parTrans" cxnId="{9647EF4D-24F9-427F-B7AF-AB534616B087}">
      <dgm:prSet/>
      <dgm:spPr/>
      <dgm:t>
        <a:bodyPr/>
        <a:lstStyle/>
        <a:p>
          <a:endParaRPr lang="en-US"/>
        </a:p>
      </dgm:t>
    </dgm:pt>
    <dgm:pt modelId="{D0476D67-36B7-4895-8386-7C420F73804D}" type="sibTrans" cxnId="{9647EF4D-24F9-427F-B7AF-AB534616B087}">
      <dgm:prSet/>
      <dgm:spPr/>
      <dgm:t>
        <a:bodyPr/>
        <a:lstStyle/>
        <a:p>
          <a:endParaRPr lang="en-US"/>
        </a:p>
      </dgm:t>
    </dgm:pt>
    <dgm:pt modelId="{C3609CCB-4917-4447-9E6A-7BDDD20A1782}">
      <dgm:prSet/>
      <dgm:spPr/>
      <dgm:t>
        <a:bodyPr/>
        <a:lstStyle/>
        <a:p>
          <a:r>
            <a:rPr lang="fr-FR" dirty="0"/>
            <a:t> Communication et médias</a:t>
          </a:r>
          <a:endParaRPr lang="en-US" dirty="0"/>
        </a:p>
      </dgm:t>
    </dgm:pt>
    <dgm:pt modelId="{82C70291-F187-4C81-94F8-D045FC9721D3}" type="parTrans" cxnId="{9BFC0817-C9B2-441C-9AF1-321F88D4E3C5}">
      <dgm:prSet/>
      <dgm:spPr/>
      <dgm:t>
        <a:bodyPr/>
        <a:lstStyle/>
        <a:p>
          <a:endParaRPr lang="en-US"/>
        </a:p>
      </dgm:t>
    </dgm:pt>
    <dgm:pt modelId="{5C372005-69CB-49EE-BF62-4535184212B9}" type="sibTrans" cxnId="{9BFC0817-C9B2-441C-9AF1-321F88D4E3C5}">
      <dgm:prSet/>
      <dgm:spPr/>
      <dgm:t>
        <a:bodyPr/>
        <a:lstStyle/>
        <a:p>
          <a:endParaRPr lang="en-US"/>
        </a:p>
      </dgm:t>
    </dgm:pt>
    <dgm:pt modelId="{278146C1-EB9D-4726-9D94-1910A12A521C}">
      <dgm:prSet/>
      <dgm:spPr/>
      <dgm:t>
        <a:bodyPr/>
        <a:lstStyle/>
        <a:p>
          <a:r>
            <a:rPr lang="fr-FR" dirty="0"/>
            <a:t> Sociabilités à l’époque moderne</a:t>
          </a:r>
          <a:endParaRPr lang="en-US" dirty="0"/>
        </a:p>
      </dgm:t>
    </dgm:pt>
    <dgm:pt modelId="{3731EA3C-B7AD-415B-B857-7B9A21FE263E}" type="parTrans" cxnId="{6734E257-1D4D-45A3-9E30-8C6B9389F466}">
      <dgm:prSet/>
      <dgm:spPr/>
      <dgm:t>
        <a:bodyPr/>
        <a:lstStyle/>
        <a:p>
          <a:endParaRPr lang="en-US"/>
        </a:p>
      </dgm:t>
    </dgm:pt>
    <dgm:pt modelId="{578B0C41-AA31-4702-8B33-61C74AE08F78}" type="sibTrans" cxnId="{6734E257-1D4D-45A3-9E30-8C6B9389F466}">
      <dgm:prSet/>
      <dgm:spPr/>
      <dgm:t>
        <a:bodyPr/>
        <a:lstStyle/>
        <a:p>
          <a:endParaRPr lang="en-US"/>
        </a:p>
      </dgm:t>
    </dgm:pt>
    <dgm:pt modelId="{819CBDB0-2F8B-4856-932A-0FD580690707}">
      <dgm:prSet/>
      <dgm:spPr/>
      <dgm:t>
        <a:bodyPr/>
        <a:lstStyle/>
        <a:p>
          <a:r>
            <a:rPr lang="fr-FR" dirty="0"/>
            <a:t> Science politique :</a:t>
          </a:r>
          <a:endParaRPr lang="en-US" dirty="0"/>
        </a:p>
      </dgm:t>
    </dgm:pt>
    <dgm:pt modelId="{00BC84F8-C78A-48ED-8810-C2BFB7DE3D9C}" type="parTrans" cxnId="{130D94DC-203C-415A-81D8-A6F4411D906E}">
      <dgm:prSet/>
      <dgm:spPr/>
      <dgm:t>
        <a:bodyPr/>
        <a:lstStyle/>
        <a:p>
          <a:endParaRPr lang="en-US"/>
        </a:p>
      </dgm:t>
    </dgm:pt>
    <dgm:pt modelId="{C6784DAA-D177-43AA-97CD-5042C8DD6EEB}" type="sibTrans" cxnId="{130D94DC-203C-415A-81D8-A6F4411D906E}">
      <dgm:prSet/>
      <dgm:spPr/>
      <dgm:t>
        <a:bodyPr/>
        <a:lstStyle/>
        <a:p>
          <a:endParaRPr lang="en-US"/>
        </a:p>
      </dgm:t>
    </dgm:pt>
    <dgm:pt modelId="{9CA71F6F-B155-4EF5-B185-13DB0A50F1D0}">
      <dgm:prSet/>
      <dgm:spPr/>
      <dgm:t>
        <a:bodyPr/>
        <a:lstStyle/>
        <a:p>
          <a:r>
            <a:rPr lang="fr-FR" dirty="0"/>
            <a:t>  Enjeux et actualité constitutionnels</a:t>
          </a:r>
          <a:endParaRPr lang="en-US" dirty="0"/>
        </a:p>
      </dgm:t>
    </dgm:pt>
    <dgm:pt modelId="{A9F0A6D6-7594-4F45-A9F0-14348120F174}" type="parTrans" cxnId="{0EA28B62-A14B-4751-AA81-D03F02162653}">
      <dgm:prSet/>
      <dgm:spPr/>
      <dgm:t>
        <a:bodyPr/>
        <a:lstStyle/>
        <a:p>
          <a:endParaRPr lang="en-US"/>
        </a:p>
      </dgm:t>
    </dgm:pt>
    <dgm:pt modelId="{6D0EA651-7160-4216-B11E-A3346C2F4C93}" type="sibTrans" cxnId="{0EA28B62-A14B-4751-AA81-D03F02162653}">
      <dgm:prSet/>
      <dgm:spPr/>
      <dgm:t>
        <a:bodyPr/>
        <a:lstStyle/>
        <a:p>
          <a:endParaRPr lang="en-US"/>
        </a:p>
      </dgm:t>
    </dgm:pt>
    <dgm:pt modelId="{BEF05966-13DB-4CC5-ADE6-54D55E50057F}">
      <dgm:prSet/>
      <dgm:spPr/>
      <dgm:t>
        <a:bodyPr/>
        <a:lstStyle/>
        <a:p>
          <a:r>
            <a:rPr lang="fr-FR" dirty="0"/>
            <a:t> Communication :</a:t>
          </a:r>
          <a:endParaRPr lang="en-US" dirty="0"/>
        </a:p>
      </dgm:t>
    </dgm:pt>
    <dgm:pt modelId="{4F1591FB-00BC-4692-A873-AFF036493C9C}" type="parTrans" cxnId="{3518768A-054A-41EC-9665-3DEA98AAFAAF}">
      <dgm:prSet/>
      <dgm:spPr/>
      <dgm:t>
        <a:bodyPr/>
        <a:lstStyle/>
        <a:p>
          <a:endParaRPr lang="en-US"/>
        </a:p>
      </dgm:t>
    </dgm:pt>
    <dgm:pt modelId="{76EC6A74-35D2-4AD9-9BC0-C9E370240AE7}" type="sibTrans" cxnId="{3518768A-054A-41EC-9665-3DEA98AAFAAF}">
      <dgm:prSet/>
      <dgm:spPr/>
      <dgm:t>
        <a:bodyPr/>
        <a:lstStyle/>
        <a:p>
          <a:endParaRPr lang="en-US"/>
        </a:p>
      </dgm:t>
    </dgm:pt>
    <dgm:pt modelId="{1807E966-50A2-48B7-BE94-9502968C0D67}">
      <dgm:prSet/>
      <dgm:spPr/>
      <dgm:t>
        <a:bodyPr/>
        <a:lstStyle/>
        <a:p>
          <a:r>
            <a:rPr lang="fr-FR" dirty="0"/>
            <a:t> Analyse des discours</a:t>
          </a:r>
          <a:endParaRPr lang="en-US" dirty="0"/>
        </a:p>
      </dgm:t>
    </dgm:pt>
    <dgm:pt modelId="{18AF761A-FDEF-457D-AB41-96FD3127E63D}" type="parTrans" cxnId="{75A1B941-C0ED-4CFE-8F7F-37B9600F9A7A}">
      <dgm:prSet/>
      <dgm:spPr/>
      <dgm:t>
        <a:bodyPr/>
        <a:lstStyle/>
        <a:p>
          <a:endParaRPr lang="en-US"/>
        </a:p>
      </dgm:t>
    </dgm:pt>
    <dgm:pt modelId="{0E895560-7C22-4D4C-ADEE-450AFF91E7E7}" type="sibTrans" cxnId="{75A1B941-C0ED-4CFE-8F7F-37B9600F9A7A}">
      <dgm:prSet/>
      <dgm:spPr/>
      <dgm:t>
        <a:bodyPr/>
        <a:lstStyle/>
        <a:p>
          <a:endParaRPr lang="en-US"/>
        </a:p>
      </dgm:t>
    </dgm:pt>
    <dgm:pt modelId="{1DD7C003-8F06-48E0-8CFF-1DE00BC5F048}">
      <dgm:prSet/>
      <dgm:spPr/>
      <dgm:t>
        <a:bodyPr/>
        <a:lstStyle/>
        <a:p>
          <a:r>
            <a:rPr lang="fr-FR" dirty="0"/>
            <a:t> Analyse des interactions</a:t>
          </a:r>
          <a:endParaRPr lang="en-US" dirty="0"/>
        </a:p>
      </dgm:t>
    </dgm:pt>
    <dgm:pt modelId="{6EA3FEAE-1BEB-4C33-82D2-020D6D822A79}" type="parTrans" cxnId="{4384D3E0-B626-4483-BDB2-2CA525E74EA0}">
      <dgm:prSet/>
      <dgm:spPr/>
      <dgm:t>
        <a:bodyPr/>
        <a:lstStyle/>
        <a:p>
          <a:endParaRPr lang="en-US"/>
        </a:p>
      </dgm:t>
    </dgm:pt>
    <dgm:pt modelId="{3BC41109-60F4-40F4-A6F7-388E1DD62689}" type="sibTrans" cxnId="{4384D3E0-B626-4483-BDB2-2CA525E74EA0}">
      <dgm:prSet/>
      <dgm:spPr/>
      <dgm:t>
        <a:bodyPr/>
        <a:lstStyle/>
        <a:p>
          <a:endParaRPr lang="en-US"/>
        </a:p>
      </dgm:t>
    </dgm:pt>
    <dgm:pt modelId="{9AB6A090-6490-4BDF-81CE-094B6AFFB542}">
      <dgm:prSet/>
      <dgm:spPr/>
      <dgm:t>
        <a:bodyPr/>
        <a:lstStyle/>
        <a:p>
          <a:r>
            <a:rPr lang="en-US" dirty="0"/>
            <a:t>Droit de </a:t>
          </a:r>
          <a:r>
            <a:rPr lang="en-US" dirty="0" err="1"/>
            <a:t>l’aide</a:t>
          </a:r>
          <a:r>
            <a:rPr lang="en-US" dirty="0"/>
            <a:t> et de </a:t>
          </a:r>
          <a:r>
            <a:rPr lang="en-US" dirty="0" err="1"/>
            <a:t>l’action</a:t>
          </a:r>
          <a:r>
            <a:rPr lang="en-US" dirty="0"/>
            <a:t> </a:t>
          </a:r>
          <a:r>
            <a:rPr lang="en-US" dirty="0" err="1"/>
            <a:t>sociale</a:t>
          </a:r>
          <a:endParaRPr lang="en-US" dirty="0"/>
        </a:p>
      </dgm:t>
    </dgm:pt>
    <dgm:pt modelId="{F55F136B-0E78-44B7-B22E-51BA4249E1F9}" type="parTrans" cxnId="{6D6F6CA5-9060-4D4E-8290-42BCE3BF1501}">
      <dgm:prSet/>
      <dgm:spPr/>
      <dgm:t>
        <a:bodyPr/>
        <a:lstStyle/>
        <a:p>
          <a:endParaRPr lang="fr-FR"/>
        </a:p>
      </dgm:t>
    </dgm:pt>
    <dgm:pt modelId="{596B15A5-754A-4324-AC0D-7F14E1914C23}" type="sibTrans" cxnId="{6D6F6CA5-9060-4D4E-8290-42BCE3BF1501}">
      <dgm:prSet/>
      <dgm:spPr/>
      <dgm:t>
        <a:bodyPr/>
        <a:lstStyle/>
        <a:p>
          <a:endParaRPr lang="fr-FR"/>
        </a:p>
      </dgm:t>
    </dgm:pt>
    <dgm:pt modelId="{2ABA2F18-F6FA-478B-AEAC-63019121CDAA}">
      <dgm:prSet/>
      <dgm:spPr/>
      <dgm:t>
        <a:bodyPr/>
        <a:lstStyle/>
        <a:p>
          <a:r>
            <a:rPr lang="en-US" dirty="0"/>
            <a:t>Note de </a:t>
          </a:r>
          <a:r>
            <a:rPr lang="en-US" dirty="0" err="1"/>
            <a:t>synthèse</a:t>
          </a:r>
          <a:endParaRPr lang="en-US" dirty="0"/>
        </a:p>
      </dgm:t>
    </dgm:pt>
    <dgm:pt modelId="{F8D9F51D-EC4B-48A8-9244-469C536FB4AC}" type="parTrans" cxnId="{E3D12DD4-3451-4C76-8A98-7D03CEF7932A}">
      <dgm:prSet/>
      <dgm:spPr/>
      <dgm:t>
        <a:bodyPr/>
        <a:lstStyle/>
        <a:p>
          <a:endParaRPr lang="fr-FR"/>
        </a:p>
      </dgm:t>
    </dgm:pt>
    <dgm:pt modelId="{71F5F93A-4E63-45F7-B3DE-4BF3A798BDED}" type="sibTrans" cxnId="{E3D12DD4-3451-4C76-8A98-7D03CEF7932A}">
      <dgm:prSet/>
      <dgm:spPr/>
      <dgm:t>
        <a:bodyPr/>
        <a:lstStyle/>
        <a:p>
          <a:endParaRPr lang="fr-FR"/>
        </a:p>
      </dgm:t>
    </dgm:pt>
    <dgm:pt modelId="{F9D60699-9697-4D25-A462-00BF320E5596}">
      <dgm:prSet/>
      <dgm:spPr/>
      <dgm:t>
        <a:bodyPr/>
        <a:lstStyle/>
        <a:p>
          <a:r>
            <a:rPr lang="en-US" dirty="0"/>
            <a:t>LV</a:t>
          </a:r>
        </a:p>
      </dgm:t>
    </dgm:pt>
    <dgm:pt modelId="{228AEFA8-2E57-4A17-8A96-BEE23627AF3C}" type="parTrans" cxnId="{4B0CBAF7-6595-4FB5-B792-188829162E9F}">
      <dgm:prSet/>
      <dgm:spPr/>
      <dgm:t>
        <a:bodyPr/>
        <a:lstStyle/>
        <a:p>
          <a:endParaRPr lang="fr-FR"/>
        </a:p>
      </dgm:t>
    </dgm:pt>
    <dgm:pt modelId="{F0DF3D93-13E0-470D-B920-8CF6A6491E25}" type="sibTrans" cxnId="{4B0CBAF7-6595-4FB5-B792-188829162E9F}">
      <dgm:prSet/>
      <dgm:spPr/>
      <dgm:t>
        <a:bodyPr/>
        <a:lstStyle/>
        <a:p>
          <a:endParaRPr lang="fr-FR"/>
        </a:p>
      </dgm:t>
    </dgm:pt>
    <dgm:pt modelId="{A851A3CA-568D-45EB-AB8C-EE9A33464C04}" type="pres">
      <dgm:prSet presAssocID="{7FCCF38F-DC3A-45B3-A735-D03E31E78515}" presName="linear" presStyleCnt="0">
        <dgm:presLayoutVars>
          <dgm:dir/>
          <dgm:animLvl val="lvl"/>
          <dgm:resizeHandles val="exact"/>
        </dgm:presLayoutVars>
      </dgm:prSet>
      <dgm:spPr/>
    </dgm:pt>
    <dgm:pt modelId="{58BE84DD-984E-47EF-B74B-5EF84556CD9C}" type="pres">
      <dgm:prSet presAssocID="{18FD2992-713C-4B6D-8C99-F70CC0542110}" presName="parentLin" presStyleCnt="0"/>
      <dgm:spPr/>
    </dgm:pt>
    <dgm:pt modelId="{531B3692-691E-45EB-9C24-54EA53237DAF}" type="pres">
      <dgm:prSet presAssocID="{18FD2992-713C-4B6D-8C99-F70CC0542110}" presName="parentLeftMargin" presStyleLbl="node1" presStyleIdx="0" presStyleCnt="4"/>
      <dgm:spPr/>
    </dgm:pt>
    <dgm:pt modelId="{8300C3A1-B1BF-4813-8F71-3B90CCC54DD4}" type="pres">
      <dgm:prSet presAssocID="{18FD2992-713C-4B6D-8C99-F70CC0542110}" presName="parentText" presStyleLbl="node1" presStyleIdx="0" presStyleCnt="4">
        <dgm:presLayoutVars>
          <dgm:chMax val="0"/>
          <dgm:bulletEnabled val="1"/>
        </dgm:presLayoutVars>
      </dgm:prSet>
      <dgm:spPr/>
    </dgm:pt>
    <dgm:pt modelId="{1C95A17A-4312-446B-8CEF-EAD41F4F0445}" type="pres">
      <dgm:prSet presAssocID="{18FD2992-713C-4B6D-8C99-F70CC0542110}" presName="negativeSpace" presStyleCnt="0"/>
      <dgm:spPr/>
    </dgm:pt>
    <dgm:pt modelId="{AFF9162D-1CC3-423E-8FAC-D338F65BC72F}" type="pres">
      <dgm:prSet presAssocID="{18FD2992-713C-4B6D-8C99-F70CC0542110}" presName="childText" presStyleLbl="conFgAcc1" presStyleIdx="0" presStyleCnt="4">
        <dgm:presLayoutVars>
          <dgm:bulletEnabled val="1"/>
        </dgm:presLayoutVars>
      </dgm:prSet>
      <dgm:spPr/>
    </dgm:pt>
    <dgm:pt modelId="{AE97CD38-3E32-496C-84E9-3FD9E9EFFDB5}" type="pres">
      <dgm:prSet presAssocID="{E5065564-F6F2-4F18-B116-E43CCF1C7537}" presName="spaceBetweenRectangles" presStyleCnt="0"/>
      <dgm:spPr/>
    </dgm:pt>
    <dgm:pt modelId="{89014CDB-4CFF-4DDB-9D68-03B0052E9008}" type="pres">
      <dgm:prSet presAssocID="{8B036522-F696-4700-99E9-9A1BCA8EF61F}" presName="parentLin" presStyleCnt="0"/>
      <dgm:spPr/>
    </dgm:pt>
    <dgm:pt modelId="{34BFF25A-EB88-4FE8-9ABD-DF5DE3A954E1}" type="pres">
      <dgm:prSet presAssocID="{8B036522-F696-4700-99E9-9A1BCA8EF61F}" presName="parentLeftMargin" presStyleLbl="node1" presStyleIdx="0" presStyleCnt="4"/>
      <dgm:spPr/>
    </dgm:pt>
    <dgm:pt modelId="{C54F7316-843A-4963-9898-9B607C11E3A2}" type="pres">
      <dgm:prSet presAssocID="{8B036522-F696-4700-99E9-9A1BCA8EF61F}" presName="parentText" presStyleLbl="node1" presStyleIdx="1" presStyleCnt="4">
        <dgm:presLayoutVars>
          <dgm:chMax val="0"/>
          <dgm:bulletEnabled val="1"/>
        </dgm:presLayoutVars>
      </dgm:prSet>
      <dgm:spPr/>
    </dgm:pt>
    <dgm:pt modelId="{47F59792-345D-464E-BA74-6F5D2E975F0A}" type="pres">
      <dgm:prSet presAssocID="{8B036522-F696-4700-99E9-9A1BCA8EF61F}" presName="negativeSpace" presStyleCnt="0"/>
      <dgm:spPr/>
    </dgm:pt>
    <dgm:pt modelId="{F53CFF5D-8597-4031-88D9-7D4C2053EA65}" type="pres">
      <dgm:prSet presAssocID="{8B036522-F696-4700-99E9-9A1BCA8EF61F}" presName="childText" presStyleLbl="conFgAcc1" presStyleIdx="1" presStyleCnt="4">
        <dgm:presLayoutVars>
          <dgm:bulletEnabled val="1"/>
        </dgm:presLayoutVars>
      </dgm:prSet>
      <dgm:spPr/>
    </dgm:pt>
    <dgm:pt modelId="{812FCC64-B490-4E2D-BA15-4DD8562E16A4}" type="pres">
      <dgm:prSet presAssocID="{0075FE68-4E4F-4DA3-9166-0623E4D5A056}" presName="spaceBetweenRectangles" presStyleCnt="0"/>
      <dgm:spPr/>
    </dgm:pt>
    <dgm:pt modelId="{D881F678-CF1F-4D01-B2A9-EC651F3AEEA6}" type="pres">
      <dgm:prSet presAssocID="{819CBDB0-2F8B-4856-932A-0FD580690707}" presName="parentLin" presStyleCnt="0"/>
      <dgm:spPr/>
    </dgm:pt>
    <dgm:pt modelId="{A275EB93-1A35-4E90-B357-5B972F38357C}" type="pres">
      <dgm:prSet presAssocID="{819CBDB0-2F8B-4856-932A-0FD580690707}" presName="parentLeftMargin" presStyleLbl="node1" presStyleIdx="1" presStyleCnt="4"/>
      <dgm:spPr/>
    </dgm:pt>
    <dgm:pt modelId="{0D2C7F78-38EB-4FA4-B32E-1BB7EBDD31DA}" type="pres">
      <dgm:prSet presAssocID="{819CBDB0-2F8B-4856-932A-0FD580690707}" presName="parentText" presStyleLbl="node1" presStyleIdx="2" presStyleCnt="4">
        <dgm:presLayoutVars>
          <dgm:chMax val="0"/>
          <dgm:bulletEnabled val="1"/>
        </dgm:presLayoutVars>
      </dgm:prSet>
      <dgm:spPr/>
    </dgm:pt>
    <dgm:pt modelId="{3C7F5FAE-303A-4F85-AD54-3EB8F97E9970}" type="pres">
      <dgm:prSet presAssocID="{819CBDB0-2F8B-4856-932A-0FD580690707}" presName="negativeSpace" presStyleCnt="0"/>
      <dgm:spPr/>
    </dgm:pt>
    <dgm:pt modelId="{EA985EC6-1304-40A9-A0C6-C36FC9945185}" type="pres">
      <dgm:prSet presAssocID="{819CBDB0-2F8B-4856-932A-0FD580690707}" presName="childText" presStyleLbl="conFgAcc1" presStyleIdx="2" presStyleCnt="4">
        <dgm:presLayoutVars>
          <dgm:bulletEnabled val="1"/>
        </dgm:presLayoutVars>
      </dgm:prSet>
      <dgm:spPr/>
    </dgm:pt>
    <dgm:pt modelId="{3A9660D0-BEE7-4B84-B282-90850C0CE42A}" type="pres">
      <dgm:prSet presAssocID="{C6784DAA-D177-43AA-97CD-5042C8DD6EEB}" presName="spaceBetweenRectangles" presStyleCnt="0"/>
      <dgm:spPr/>
    </dgm:pt>
    <dgm:pt modelId="{6A43325D-497F-4767-80F1-44903F4B6C7C}" type="pres">
      <dgm:prSet presAssocID="{BEF05966-13DB-4CC5-ADE6-54D55E50057F}" presName="parentLin" presStyleCnt="0"/>
      <dgm:spPr/>
    </dgm:pt>
    <dgm:pt modelId="{5919AE1A-FBDC-4CFA-9B9B-375D6A1FDF99}" type="pres">
      <dgm:prSet presAssocID="{BEF05966-13DB-4CC5-ADE6-54D55E50057F}" presName="parentLeftMargin" presStyleLbl="node1" presStyleIdx="2" presStyleCnt="4"/>
      <dgm:spPr/>
    </dgm:pt>
    <dgm:pt modelId="{2F64582B-B822-4DD7-AA5D-A6089559E35C}" type="pres">
      <dgm:prSet presAssocID="{BEF05966-13DB-4CC5-ADE6-54D55E50057F}" presName="parentText" presStyleLbl="node1" presStyleIdx="3" presStyleCnt="4">
        <dgm:presLayoutVars>
          <dgm:chMax val="0"/>
          <dgm:bulletEnabled val="1"/>
        </dgm:presLayoutVars>
      </dgm:prSet>
      <dgm:spPr/>
    </dgm:pt>
    <dgm:pt modelId="{C3248163-FFA5-4056-B51A-1DE0C7C0BB4D}" type="pres">
      <dgm:prSet presAssocID="{BEF05966-13DB-4CC5-ADE6-54D55E50057F}" presName="negativeSpace" presStyleCnt="0"/>
      <dgm:spPr/>
    </dgm:pt>
    <dgm:pt modelId="{98978EC0-7C44-49A6-BC70-711ED97C0F00}" type="pres">
      <dgm:prSet presAssocID="{BEF05966-13DB-4CC5-ADE6-54D55E50057F}" presName="childText" presStyleLbl="conFgAcc1" presStyleIdx="3" presStyleCnt="4">
        <dgm:presLayoutVars>
          <dgm:bulletEnabled val="1"/>
        </dgm:presLayoutVars>
      </dgm:prSet>
      <dgm:spPr/>
    </dgm:pt>
  </dgm:ptLst>
  <dgm:cxnLst>
    <dgm:cxn modelId="{8F6ADC01-97C1-4DBF-B730-DBAB29A84A55}" srcId="{18FD2992-713C-4B6D-8C99-F70CC0542110}" destId="{401005DF-9DAA-410C-9E58-83F964023E9D}" srcOrd="0" destOrd="0" parTransId="{59BF511F-0505-49F0-96D8-CF9E9EDC70A8}" sibTransId="{ACD9CD14-AF2B-4313-A4E7-2D832C83D6F3}"/>
    <dgm:cxn modelId="{DE4DEF0D-0CD7-4A82-AB29-1EAC25C116D0}" type="presOf" srcId="{D7B64185-6BE4-43D0-AAA2-B81A9CFDCE38}" destId="{AFF9162D-1CC3-423E-8FAC-D338F65BC72F}" srcOrd="0" destOrd="2" presId="urn:microsoft.com/office/officeart/2005/8/layout/list1"/>
    <dgm:cxn modelId="{F9D20015-48D9-4056-9246-DE62E2DDFD66}" type="presOf" srcId="{7FCCF38F-DC3A-45B3-A735-D03E31E78515}" destId="{A851A3CA-568D-45EB-AB8C-EE9A33464C04}" srcOrd="0" destOrd="0" presId="urn:microsoft.com/office/officeart/2005/8/layout/list1"/>
    <dgm:cxn modelId="{9BFC0817-C9B2-441C-9AF1-321F88D4E3C5}" srcId="{8B036522-F696-4700-99E9-9A1BCA8EF61F}" destId="{C3609CCB-4917-4447-9E6A-7BDDD20A1782}" srcOrd="2" destOrd="0" parTransId="{82C70291-F187-4C81-94F8-D045FC9721D3}" sibTransId="{5C372005-69CB-49EE-BF62-4535184212B9}"/>
    <dgm:cxn modelId="{5D86411A-F62C-4205-B0B9-7849D4D9D49A}" type="presOf" srcId="{BEF05966-13DB-4CC5-ADE6-54D55E50057F}" destId="{5919AE1A-FBDC-4CFA-9B9B-375D6A1FDF99}" srcOrd="0" destOrd="0" presId="urn:microsoft.com/office/officeart/2005/8/layout/list1"/>
    <dgm:cxn modelId="{971DEC1C-F802-45A1-8B39-9874617D7AAD}" srcId="{18FD2992-713C-4B6D-8C99-F70CC0542110}" destId="{890B4860-E6F1-463E-9511-BFB9A1EBCB4F}" srcOrd="1" destOrd="0" parTransId="{AB35CE85-5281-4504-A85D-CA5637B68547}" sibTransId="{B23138D7-ADAF-4C8A-9D8E-9DEEE442D13C}"/>
    <dgm:cxn modelId="{982CDC1D-D78A-4357-9DB7-61DC3D9AAB8B}" type="presOf" srcId="{2ABA2F18-F6FA-478B-AEAC-63019121CDAA}" destId="{EA985EC6-1304-40A9-A0C6-C36FC9945185}" srcOrd="0" destOrd="1" presId="urn:microsoft.com/office/officeart/2005/8/layout/list1"/>
    <dgm:cxn modelId="{76F2A61E-BB40-492D-84C5-2AA8FA37538F}" type="presOf" srcId="{278146C1-EB9D-4726-9D94-1910A12A521C}" destId="{F53CFF5D-8597-4031-88D9-7D4C2053EA65}" srcOrd="0" destOrd="3" presId="urn:microsoft.com/office/officeart/2005/8/layout/list1"/>
    <dgm:cxn modelId="{408A9738-C545-4EF0-A8CA-88DA726D2E15}" type="presOf" srcId="{E9497231-EAE6-4CE3-9CC5-337A2C74C766}" destId="{F53CFF5D-8597-4031-88D9-7D4C2053EA65}" srcOrd="0" destOrd="1" presId="urn:microsoft.com/office/officeart/2005/8/layout/list1"/>
    <dgm:cxn modelId="{75A1B941-C0ED-4CFE-8F7F-37B9600F9A7A}" srcId="{BEF05966-13DB-4CC5-ADE6-54D55E50057F}" destId="{1807E966-50A2-48B7-BE94-9502968C0D67}" srcOrd="0" destOrd="0" parTransId="{18AF761A-FDEF-457D-AB41-96FD3127E63D}" sibTransId="{0E895560-7C22-4D4C-ADEE-450AFF91E7E7}"/>
    <dgm:cxn modelId="{0EA28B62-A14B-4751-AA81-D03F02162653}" srcId="{819CBDB0-2F8B-4856-932A-0FD580690707}" destId="{9CA71F6F-B155-4EF5-B185-13DB0A50F1D0}" srcOrd="0" destOrd="0" parTransId="{A9F0A6D6-7594-4F45-A9F0-14348120F174}" sibTransId="{6D0EA651-7160-4216-B11E-A3346C2F4C93}"/>
    <dgm:cxn modelId="{B563FF46-78EA-4B3A-99E8-2E944E21CE5D}" type="presOf" srcId="{1807E966-50A2-48B7-BE94-9502968C0D67}" destId="{98978EC0-7C44-49A6-BC70-711ED97C0F00}" srcOrd="0" destOrd="0" presId="urn:microsoft.com/office/officeart/2005/8/layout/list1"/>
    <dgm:cxn modelId="{09534F47-E92F-409B-BC24-D997574E28B0}" type="presOf" srcId="{819CBDB0-2F8B-4856-932A-0FD580690707}" destId="{0D2C7F78-38EB-4FA4-B32E-1BB7EBDD31DA}" srcOrd="1" destOrd="0" presId="urn:microsoft.com/office/officeart/2005/8/layout/list1"/>
    <dgm:cxn modelId="{9647EF4D-24F9-427F-B7AF-AB534616B087}" srcId="{8B036522-F696-4700-99E9-9A1BCA8EF61F}" destId="{E9497231-EAE6-4CE3-9CC5-337A2C74C766}" srcOrd="1" destOrd="0" parTransId="{2AA87800-7613-4D79-A7B4-2ADEF510B2AD}" sibTransId="{D0476D67-36B7-4895-8386-7C420F73804D}"/>
    <dgm:cxn modelId="{87F2396F-A121-4FA1-A98E-8FB8DD0C5D3B}" type="presOf" srcId="{C3609CCB-4917-4447-9E6A-7BDDD20A1782}" destId="{F53CFF5D-8597-4031-88D9-7D4C2053EA65}" srcOrd="0" destOrd="2" presId="urn:microsoft.com/office/officeart/2005/8/layout/list1"/>
    <dgm:cxn modelId="{D5943351-F29C-4F62-AC25-FA5E3DE87941}" type="presOf" srcId="{8B036522-F696-4700-99E9-9A1BCA8EF61F}" destId="{34BFF25A-EB88-4FE8-9ABD-DF5DE3A954E1}" srcOrd="0" destOrd="0" presId="urn:microsoft.com/office/officeart/2005/8/layout/list1"/>
    <dgm:cxn modelId="{4BDBE574-304D-40CA-AF53-8DB81D0A745B}" type="presOf" srcId="{9CA71F6F-B155-4EF5-B185-13DB0A50F1D0}" destId="{EA985EC6-1304-40A9-A0C6-C36FC9945185}" srcOrd="0" destOrd="0" presId="urn:microsoft.com/office/officeart/2005/8/layout/list1"/>
    <dgm:cxn modelId="{647C3B56-7D46-46B6-A4A5-8DB65C656EA8}" type="presOf" srcId="{8B036522-F696-4700-99E9-9A1BCA8EF61F}" destId="{C54F7316-843A-4963-9898-9B607C11E3A2}" srcOrd="1" destOrd="0" presId="urn:microsoft.com/office/officeart/2005/8/layout/list1"/>
    <dgm:cxn modelId="{6734E257-1D4D-45A3-9E30-8C6B9389F466}" srcId="{8B036522-F696-4700-99E9-9A1BCA8EF61F}" destId="{278146C1-EB9D-4726-9D94-1910A12A521C}" srcOrd="3" destOrd="0" parTransId="{3731EA3C-B7AD-415B-B857-7B9A21FE263E}" sibTransId="{578B0C41-AA31-4702-8B33-61C74AE08F78}"/>
    <dgm:cxn modelId="{747D037F-44FF-4043-867D-D1A60EDFEE60}" type="presOf" srcId="{401005DF-9DAA-410C-9E58-83F964023E9D}" destId="{AFF9162D-1CC3-423E-8FAC-D338F65BC72F}" srcOrd="0" destOrd="0" presId="urn:microsoft.com/office/officeart/2005/8/layout/list1"/>
    <dgm:cxn modelId="{99374C80-00EF-41D4-BD07-E188BFF24AA2}" type="presOf" srcId="{18FD2992-713C-4B6D-8C99-F70CC0542110}" destId="{8300C3A1-B1BF-4813-8F71-3B90CCC54DD4}" srcOrd="1" destOrd="0" presId="urn:microsoft.com/office/officeart/2005/8/layout/list1"/>
    <dgm:cxn modelId="{3518768A-054A-41EC-9665-3DEA98AAFAAF}" srcId="{7FCCF38F-DC3A-45B3-A735-D03E31E78515}" destId="{BEF05966-13DB-4CC5-ADE6-54D55E50057F}" srcOrd="3" destOrd="0" parTransId="{4F1591FB-00BC-4692-A873-AFF036493C9C}" sibTransId="{76EC6A74-35D2-4AD9-9BC0-C9E370240AE7}"/>
    <dgm:cxn modelId="{3E169295-5B4C-4B9B-B375-FB0887DCF839}" srcId="{7FCCF38F-DC3A-45B3-A735-D03E31E78515}" destId="{18FD2992-713C-4B6D-8C99-F70CC0542110}" srcOrd="0" destOrd="0" parTransId="{214BFC9E-BE67-451C-9581-790FCB602921}" sibTransId="{E5065564-F6F2-4F18-B116-E43CCF1C7537}"/>
    <dgm:cxn modelId="{191FDF9B-6A5C-4213-8D31-470392B07B24}" type="presOf" srcId="{BEF05966-13DB-4CC5-ADE6-54D55E50057F}" destId="{2F64582B-B822-4DD7-AA5D-A6089559E35C}" srcOrd="1" destOrd="0" presId="urn:microsoft.com/office/officeart/2005/8/layout/list1"/>
    <dgm:cxn modelId="{6D6F6CA5-9060-4D4E-8290-42BCE3BF1501}" srcId="{18FD2992-713C-4B6D-8C99-F70CC0542110}" destId="{9AB6A090-6490-4BDF-81CE-094B6AFFB542}" srcOrd="3" destOrd="0" parTransId="{F55F136B-0E78-44B7-B22E-51BA4249E1F9}" sibTransId="{596B15A5-754A-4324-AC0D-7F14E1914C23}"/>
    <dgm:cxn modelId="{56ED57AB-9F08-4F5C-8E72-C3C0E663A23C}" srcId="{18FD2992-713C-4B6D-8C99-F70CC0542110}" destId="{D7B64185-6BE4-43D0-AAA2-B81A9CFDCE38}" srcOrd="2" destOrd="0" parTransId="{B04F6102-A7D2-49CC-905A-2760DDC3BFE3}" sibTransId="{130D0853-AE29-47F4-99D1-3EE5BB22CAC6}"/>
    <dgm:cxn modelId="{6AB87BB4-274C-4320-BE64-3CA76E5257E2}" type="presOf" srcId="{1DD7C003-8F06-48E0-8CFF-1DE00BC5F048}" destId="{98978EC0-7C44-49A6-BC70-711ED97C0F00}" srcOrd="0" destOrd="1" presId="urn:microsoft.com/office/officeart/2005/8/layout/list1"/>
    <dgm:cxn modelId="{A8398EB4-687F-43A5-8D37-910B026D5F90}" type="presOf" srcId="{819CBDB0-2F8B-4856-932A-0FD580690707}" destId="{A275EB93-1A35-4E90-B357-5B972F38357C}" srcOrd="0" destOrd="0" presId="urn:microsoft.com/office/officeart/2005/8/layout/list1"/>
    <dgm:cxn modelId="{69E109B5-3200-4EB0-8DDE-F53827B7A068}" srcId="{8B036522-F696-4700-99E9-9A1BCA8EF61F}" destId="{3F48BC27-C915-4E99-AE73-BE9882AC8E94}" srcOrd="0" destOrd="0" parTransId="{A398652E-0550-40C9-A85A-286C2DFDC13C}" sibTransId="{F98CDA17-744F-4A37-8928-FB9C745F1B77}"/>
    <dgm:cxn modelId="{EB4B3BC1-0183-483B-9A09-A9FEF647DB02}" srcId="{7FCCF38F-DC3A-45B3-A735-D03E31E78515}" destId="{8B036522-F696-4700-99E9-9A1BCA8EF61F}" srcOrd="1" destOrd="0" parTransId="{B96E4453-6EE3-465A-86A4-772ED997DE22}" sibTransId="{0075FE68-4E4F-4DA3-9166-0623E4D5A056}"/>
    <dgm:cxn modelId="{9AAD76CF-BE10-418C-80B9-068C10694580}" type="presOf" srcId="{F9D60699-9697-4D25-A462-00BF320E5596}" destId="{98978EC0-7C44-49A6-BC70-711ED97C0F00}" srcOrd="0" destOrd="2" presId="urn:microsoft.com/office/officeart/2005/8/layout/list1"/>
    <dgm:cxn modelId="{E3D12DD4-3451-4C76-8A98-7D03CEF7932A}" srcId="{819CBDB0-2F8B-4856-932A-0FD580690707}" destId="{2ABA2F18-F6FA-478B-AEAC-63019121CDAA}" srcOrd="1" destOrd="0" parTransId="{F8D9F51D-EC4B-48A8-9244-469C536FB4AC}" sibTransId="{71F5F93A-4E63-45F7-B3DE-4BF3A798BDED}"/>
    <dgm:cxn modelId="{1E366FD4-18D7-4DF9-9944-B2E7AA3226B8}" type="presOf" srcId="{9AB6A090-6490-4BDF-81CE-094B6AFFB542}" destId="{AFF9162D-1CC3-423E-8FAC-D338F65BC72F}" srcOrd="0" destOrd="3" presId="urn:microsoft.com/office/officeart/2005/8/layout/list1"/>
    <dgm:cxn modelId="{130D94DC-203C-415A-81D8-A6F4411D906E}" srcId="{7FCCF38F-DC3A-45B3-A735-D03E31E78515}" destId="{819CBDB0-2F8B-4856-932A-0FD580690707}" srcOrd="2" destOrd="0" parTransId="{00BC84F8-C78A-48ED-8810-C2BFB7DE3D9C}" sibTransId="{C6784DAA-D177-43AA-97CD-5042C8DD6EEB}"/>
    <dgm:cxn modelId="{4384D3E0-B626-4483-BDB2-2CA525E74EA0}" srcId="{BEF05966-13DB-4CC5-ADE6-54D55E50057F}" destId="{1DD7C003-8F06-48E0-8CFF-1DE00BC5F048}" srcOrd="1" destOrd="0" parTransId="{6EA3FEAE-1BEB-4C33-82D2-020D6D822A79}" sibTransId="{3BC41109-60F4-40F4-A6F7-388E1DD62689}"/>
    <dgm:cxn modelId="{48CC04EB-FD61-46D4-9805-4B4C97E1EA78}" type="presOf" srcId="{3F48BC27-C915-4E99-AE73-BE9882AC8E94}" destId="{F53CFF5D-8597-4031-88D9-7D4C2053EA65}" srcOrd="0" destOrd="0" presId="urn:microsoft.com/office/officeart/2005/8/layout/list1"/>
    <dgm:cxn modelId="{4B0CBAF7-6595-4FB5-B792-188829162E9F}" srcId="{BEF05966-13DB-4CC5-ADE6-54D55E50057F}" destId="{F9D60699-9697-4D25-A462-00BF320E5596}" srcOrd="2" destOrd="0" parTransId="{228AEFA8-2E57-4A17-8A96-BEE23627AF3C}" sibTransId="{F0DF3D93-13E0-470D-B920-8CF6A6491E25}"/>
    <dgm:cxn modelId="{01EB1BF9-916E-4894-9649-AEA06A08B7C6}" type="presOf" srcId="{18FD2992-713C-4B6D-8C99-F70CC0542110}" destId="{531B3692-691E-45EB-9C24-54EA53237DAF}" srcOrd="0" destOrd="0" presId="urn:microsoft.com/office/officeart/2005/8/layout/list1"/>
    <dgm:cxn modelId="{0D6F3BFB-6B52-44F3-896B-8FE20FE879CA}" type="presOf" srcId="{890B4860-E6F1-463E-9511-BFB9A1EBCB4F}" destId="{AFF9162D-1CC3-423E-8FAC-D338F65BC72F}" srcOrd="0" destOrd="1" presId="urn:microsoft.com/office/officeart/2005/8/layout/list1"/>
    <dgm:cxn modelId="{5B6334EA-F64B-4455-93F7-3032B82D2038}" type="presParOf" srcId="{A851A3CA-568D-45EB-AB8C-EE9A33464C04}" destId="{58BE84DD-984E-47EF-B74B-5EF84556CD9C}" srcOrd="0" destOrd="0" presId="urn:microsoft.com/office/officeart/2005/8/layout/list1"/>
    <dgm:cxn modelId="{9ABB9C6B-76E3-4739-B5E6-48419449F37D}" type="presParOf" srcId="{58BE84DD-984E-47EF-B74B-5EF84556CD9C}" destId="{531B3692-691E-45EB-9C24-54EA53237DAF}" srcOrd="0" destOrd="0" presId="urn:microsoft.com/office/officeart/2005/8/layout/list1"/>
    <dgm:cxn modelId="{1F72D45B-01FB-4AD2-B6AB-CBC35D272F83}" type="presParOf" srcId="{58BE84DD-984E-47EF-B74B-5EF84556CD9C}" destId="{8300C3A1-B1BF-4813-8F71-3B90CCC54DD4}" srcOrd="1" destOrd="0" presId="urn:microsoft.com/office/officeart/2005/8/layout/list1"/>
    <dgm:cxn modelId="{6DD0EE23-25D8-4622-B129-17D8BE83A7FE}" type="presParOf" srcId="{A851A3CA-568D-45EB-AB8C-EE9A33464C04}" destId="{1C95A17A-4312-446B-8CEF-EAD41F4F0445}" srcOrd="1" destOrd="0" presId="urn:microsoft.com/office/officeart/2005/8/layout/list1"/>
    <dgm:cxn modelId="{AF9837AC-E828-4358-8998-B1142DCEF2D6}" type="presParOf" srcId="{A851A3CA-568D-45EB-AB8C-EE9A33464C04}" destId="{AFF9162D-1CC3-423E-8FAC-D338F65BC72F}" srcOrd="2" destOrd="0" presId="urn:microsoft.com/office/officeart/2005/8/layout/list1"/>
    <dgm:cxn modelId="{B22CB762-9ACA-42BC-B684-9D62AC992D75}" type="presParOf" srcId="{A851A3CA-568D-45EB-AB8C-EE9A33464C04}" destId="{AE97CD38-3E32-496C-84E9-3FD9E9EFFDB5}" srcOrd="3" destOrd="0" presId="urn:microsoft.com/office/officeart/2005/8/layout/list1"/>
    <dgm:cxn modelId="{A424E7BB-D1EA-4A2B-ACC9-8574CB0941B4}" type="presParOf" srcId="{A851A3CA-568D-45EB-AB8C-EE9A33464C04}" destId="{89014CDB-4CFF-4DDB-9D68-03B0052E9008}" srcOrd="4" destOrd="0" presId="urn:microsoft.com/office/officeart/2005/8/layout/list1"/>
    <dgm:cxn modelId="{9FEE3866-2D44-4D4D-8851-8509E8F43D66}" type="presParOf" srcId="{89014CDB-4CFF-4DDB-9D68-03B0052E9008}" destId="{34BFF25A-EB88-4FE8-9ABD-DF5DE3A954E1}" srcOrd="0" destOrd="0" presId="urn:microsoft.com/office/officeart/2005/8/layout/list1"/>
    <dgm:cxn modelId="{50B6FB8C-717F-41E4-B1E7-D5AFB3167F0F}" type="presParOf" srcId="{89014CDB-4CFF-4DDB-9D68-03B0052E9008}" destId="{C54F7316-843A-4963-9898-9B607C11E3A2}" srcOrd="1" destOrd="0" presId="urn:microsoft.com/office/officeart/2005/8/layout/list1"/>
    <dgm:cxn modelId="{98B2AA4E-93AE-4E88-9AA7-929CC158B94F}" type="presParOf" srcId="{A851A3CA-568D-45EB-AB8C-EE9A33464C04}" destId="{47F59792-345D-464E-BA74-6F5D2E975F0A}" srcOrd="5" destOrd="0" presId="urn:microsoft.com/office/officeart/2005/8/layout/list1"/>
    <dgm:cxn modelId="{17107ECA-7EB1-47AF-AC9D-4F3E2C36320F}" type="presParOf" srcId="{A851A3CA-568D-45EB-AB8C-EE9A33464C04}" destId="{F53CFF5D-8597-4031-88D9-7D4C2053EA65}" srcOrd="6" destOrd="0" presId="urn:microsoft.com/office/officeart/2005/8/layout/list1"/>
    <dgm:cxn modelId="{95F4DC9E-D371-4E68-9E1C-7ADA3A4E7DDE}" type="presParOf" srcId="{A851A3CA-568D-45EB-AB8C-EE9A33464C04}" destId="{812FCC64-B490-4E2D-BA15-4DD8562E16A4}" srcOrd="7" destOrd="0" presId="urn:microsoft.com/office/officeart/2005/8/layout/list1"/>
    <dgm:cxn modelId="{833434FC-8544-4AE4-BD8D-6D586B2038B2}" type="presParOf" srcId="{A851A3CA-568D-45EB-AB8C-EE9A33464C04}" destId="{D881F678-CF1F-4D01-B2A9-EC651F3AEEA6}" srcOrd="8" destOrd="0" presId="urn:microsoft.com/office/officeart/2005/8/layout/list1"/>
    <dgm:cxn modelId="{A28CCC87-9D90-47A8-B8F1-1C940D5733C2}" type="presParOf" srcId="{D881F678-CF1F-4D01-B2A9-EC651F3AEEA6}" destId="{A275EB93-1A35-4E90-B357-5B972F38357C}" srcOrd="0" destOrd="0" presId="urn:microsoft.com/office/officeart/2005/8/layout/list1"/>
    <dgm:cxn modelId="{72AFE1F5-7D6B-4A12-8DE9-F55ACB8A07E9}" type="presParOf" srcId="{D881F678-CF1F-4D01-B2A9-EC651F3AEEA6}" destId="{0D2C7F78-38EB-4FA4-B32E-1BB7EBDD31DA}" srcOrd="1" destOrd="0" presId="urn:microsoft.com/office/officeart/2005/8/layout/list1"/>
    <dgm:cxn modelId="{0EABED73-C6D2-4D3B-AEBA-EF125560299B}" type="presParOf" srcId="{A851A3CA-568D-45EB-AB8C-EE9A33464C04}" destId="{3C7F5FAE-303A-4F85-AD54-3EB8F97E9970}" srcOrd="9" destOrd="0" presId="urn:microsoft.com/office/officeart/2005/8/layout/list1"/>
    <dgm:cxn modelId="{AD866169-AF85-476B-9FA4-2A0FC91B50EE}" type="presParOf" srcId="{A851A3CA-568D-45EB-AB8C-EE9A33464C04}" destId="{EA985EC6-1304-40A9-A0C6-C36FC9945185}" srcOrd="10" destOrd="0" presId="urn:microsoft.com/office/officeart/2005/8/layout/list1"/>
    <dgm:cxn modelId="{716132CA-B4D4-4205-A1B3-1EA12907DE55}" type="presParOf" srcId="{A851A3CA-568D-45EB-AB8C-EE9A33464C04}" destId="{3A9660D0-BEE7-4B84-B282-90850C0CE42A}" srcOrd="11" destOrd="0" presId="urn:microsoft.com/office/officeart/2005/8/layout/list1"/>
    <dgm:cxn modelId="{6015E670-F982-4EC5-94E5-16A4F4D168BC}" type="presParOf" srcId="{A851A3CA-568D-45EB-AB8C-EE9A33464C04}" destId="{6A43325D-497F-4767-80F1-44903F4B6C7C}" srcOrd="12" destOrd="0" presId="urn:microsoft.com/office/officeart/2005/8/layout/list1"/>
    <dgm:cxn modelId="{596B2999-6CFA-44D2-90D8-BF30746FC426}" type="presParOf" srcId="{6A43325D-497F-4767-80F1-44903F4B6C7C}" destId="{5919AE1A-FBDC-4CFA-9B9B-375D6A1FDF99}" srcOrd="0" destOrd="0" presId="urn:microsoft.com/office/officeart/2005/8/layout/list1"/>
    <dgm:cxn modelId="{71F0EBD5-421E-4C11-9206-BFF0035AB8BE}" type="presParOf" srcId="{6A43325D-497F-4767-80F1-44903F4B6C7C}" destId="{2F64582B-B822-4DD7-AA5D-A6089559E35C}" srcOrd="1" destOrd="0" presId="urn:microsoft.com/office/officeart/2005/8/layout/list1"/>
    <dgm:cxn modelId="{E0A498CE-51B8-4EE9-8A03-6D620BA3B213}" type="presParOf" srcId="{A851A3CA-568D-45EB-AB8C-EE9A33464C04}" destId="{C3248163-FFA5-4056-B51A-1DE0C7C0BB4D}" srcOrd="13" destOrd="0" presId="urn:microsoft.com/office/officeart/2005/8/layout/list1"/>
    <dgm:cxn modelId="{351AA64B-14E8-49C3-BD39-F2B6CC6844A4}" type="presParOf" srcId="{A851A3CA-568D-45EB-AB8C-EE9A33464C04}" destId="{98978EC0-7C44-49A6-BC70-711ED97C0F0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4CDD-D65A-4B43-B99D-0A58885F2CB4}">
      <dsp:nvSpPr>
        <dsp:cNvPr id="0" name=""/>
        <dsp:cNvSpPr/>
      </dsp:nvSpPr>
      <dsp:spPr>
        <a:xfrm>
          <a:off x="0" y="1859"/>
          <a:ext cx="56377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6B7B4-E9D2-43A9-B0E9-EBAB74F2F7AB}">
      <dsp:nvSpPr>
        <dsp:cNvPr id="0" name=""/>
        <dsp:cNvSpPr/>
      </dsp:nvSpPr>
      <dsp:spPr>
        <a:xfrm flipV="1">
          <a:off x="0" y="1859"/>
          <a:ext cx="5637771" cy="99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rot="10800000">
        <a:off x="0" y="1859"/>
        <a:ext cx="5637771" cy="997487"/>
      </dsp:txXfrm>
    </dsp:sp>
    <dsp:sp modelId="{75A64CEE-7A1F-429D-8B4E-6D647F4698E0}">
      <dsp:nvSpPr>
        <dsp:cNvPr id="0" name=""/>
        <dsp:cNvSpPr/>
      </dsp:nvSpPr>
      <dsp:spPr>
        <a:xfrm>
          <a:off x="0" y="4"/>
          <a:ext cx="56377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03A59-CD69-4546-A72E-60FA473698ED}">
      <dsp:nvSpPr>
        <dsp:cNvPr id="0" name=""/>
        <dsp:cNvSpPr/>
      </dsp:nvSpPr>
      <dsp:spPr>
        <a:xfrm>
          <a:off x="0" y="401934"/>
          <a:ext cx="5637771" cy="11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Formation en Histoire politique et culturelle (mutualisation avec le M1 et M2 MEPOCS)</a:t>
          </a:r>
          <a:endParaRPr lang="en-US" sz="2300" kern="1200" dirty="0"/>
        </a:p>
      </dsp:txBody>
      <dsp:txXfrm>
        <a:off x="0" y="401934"/>
        <a:ext cx="5637771" cy="1181591"/>
      </dsp:txXfrm>
    </dsp:sp>
    <dsp:sp modelId="{ED9D1F8F-EF18-42EF-AA11-4D218A741C6F}">
      <dsp:nvSpPr>
        <dsp:cNvPr id="0" name=""/>
        <dsp:cNvSpPr/>
      </dsp:nvSpPr>
      <dsp:spPr>
        <a:xfrm>
          <a:off x="0" y="1799189"/>
          <a:ext cx="56377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F61DC-BC24-469A-B88A-7255E918B2CC}">
      <dsp:nvSpPr>
        <dsp:cNvPr id="0" name=""/>
        <dsp:cNvSpPr/>
      </dsp:nvSpPr>
      <dsp:spPr>
        <a:xfrm>
          <a:off x="0" y="2009678"/>
          <a:ext cx="5637771" cy="11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Formation en Droit public et fonctionnement des collectivités territoriales (mutualisation avec le M1 Droit Public)</a:t>
          </a:r>
          <a:endParaRPr lang="en-US" sz="2300" kern="1200" dirty="0"/>
        </a:p>
      </dsp:txBody>
      <dsp:txXfrm>
        <a:off x="0" y="2009678"/>
        <a:ext cx="5637771" cy="1181591"/>
      </dsp:txXfrm>
    </dsp:sp>
    <dsp:sp modelId="{0B1B4E1D-CC18-42CF-A7AA-CAC201663DB3}">
      <dsp:nvSpPr>
        <dsp:cNvPr id="0" name=""/>
        <dsp:cNvSpPr/>
      </dsp:nvSpPr>
      <dsp:spPr>
        <a:xfrm>
          <a:off x="0" y="3362529"/>
          <a:ext cx="56377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BE3CE-FF62-4290-B6C5-89CCFB348BF6}">
      <dsp:nvSpPr>
        <dsp:cNvPr id="0" name=""/>
        <dsp:cNvSpPr/>
      </dsp:nvSpPr>
      <dsp:spPr>
        <a:xfrm>
          <a:off x="0" y="3362529"/>
          <a:ext cx="5637771" cy="11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Formation en communication : rédaction, numérique, orale (mutualisation avec M1 SDL et M1 et M2 MEMPHIS)</a:t>
          </a:r>
          <a:endParaRPr lang="en-US" sz="2300" kern="1200" dirty="0"/>
        </a:p>
      </dsp:txBody>
      <dsp:txXfrm>
        <a:off x="0" y="3362529"/>
        <a:ext cx="5637771" cy="1181591"/>
      </dsp:txXfrm>
    </dsp:sp>
    <dsp:sp modelId="{12AE515A-3C34-4944-888F-E96C6EEAFB19}">
      <dsp:nvSpPr>
        <dsp:cNvPr id="0" name=""/>
        <dsp:cNvSpPr/>
      </dsp:nvSpPr>
      <dsp:spPr>
        <a:xfrm>
          <a:off x="0" y="4544121"/>
          <a:ext cx="56377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ECB98-BBAE-4DC7-9300-CF0D7C78E293}">
      <dsp:nvSpPr>
        <dsp:cNvPr id="0" name=""/>
        <dsp:cNvSpPr/>
      </dsp:nvSpPr>
      <dsp:spPr>
        <a:xfrm>
          <a:off x="0" y="4544121"/>
          <a:ext cx="5637771" cy="11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Expérience professionnelle en M2 : stage long ou apprentissage</a:t>
          </a:r>
          <a:endParaRPr lang="en-US" sz="2300" kern="1200"/>
        </a:p>
      </dsp:txBody>
      <dsp:txXfrm>
        <a:off x="0" y="4544121"/>
        <a:ext cx="5637771" cy="1181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CDFDA-C2AF-4A6F-BBFE-E10442318D31}">
      <dsp:nvSpPr>
        <dsp:cNvPr id="0" name=""/>
        <dsp:cNvSpPr/>
      </dsp:nvSpPr>
      <dsp:spPr>
        <a:xfrm>
          <a:off x="0" y="0"/>
          <a:ext cx="55833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E98A1-7E2E-4E48-817A-92392E4DCF1B}">
      <dsp:nvSpPr>
        <dsp:cNvPr id="0" name=""/>
        <dsp:cNvSpPr/>
      </dsp:nvSpPr>
      <dsp:spPr>
        <a:xfrm>
          <a:off x="0" y="0"/>
          <a:ext cx="5583308" cy="14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Collectivités territoriales : entourage des élus, service communication (interne ou externe), mise en œuvre des politiques publiques (évaluation, participation…)</a:t>
          </a:r>
          <a:endParaRPr lang="en-US" sz="2200" kern="1200" dirty="0"/>
        </a:p>
      </dsp:txBody>
      <dsp:txXfrm>
        <a:off x="0" y="0"/>
        <a:ext cx="5583308" cy="1431892"/>
      </dsp:txXfrm>
    </dsp:sp>
    <dsp:sp modelId="{878E44ED-4648-48BF-8081-5C2FC4D265BD}">
      <dsp:nvSpPr>
        <dsp:cNvPr id="0" name=""/>
        <dsp:cNvSpPr/>
      </dsp:nvSpPr>
      <dsp:spPr>
        <a:xfrm>
          <a:off x="0" y="1431892"/>
          <a:ext cx="55833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479CB-8C2E-40FB-B692-BB3FB7D278D9}">
      <dsp:nvSpPr>
        <dsp:cNvPr id="0" name=""/>
        <dsp:cNvSpPr/>
      </dsp:nvSpPr>
      <dsp:spPr>
        <a:xfrm>
          <a:off x="0" y="1431892"/>
          <a:ext cx="5583308" cy="14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Métiers du politique: assistant parlementaire, métiers de cabinet, groupes politiques</a:t>
          </a:r>
          <a:endParaRPr lang="en-US" sz="2200" kern="1200" dirty="0"/>
        </a:p>
      </dsp:txBody>
      <dsp:txXfrm>
        <a:off x="0" y="1431892"/>
        <a:ext cx="5583308" cy="1431892"/>
      </dsp:txXfrm>
    </dsp:sp>
    <dsp:sp modelId="{80B1CB6E-A1C6-41E6-8380-E7C4EDA2AC7C}">
      <dsp:nvSpPr>
        <dsp:cNvPr id="0" name=""/>
        <dsp:cNvSpPr/>
      </dsp:nvSpPr>
      <dsp:spPr>
        <a:xfrm>
          <a:off x="0" y="2863785"/>
          <a:ext cx="55833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47A3C-3252-42CE-BAC4-43F1646F41DA}">
      <dsp:nvSpPr>
        <dsp:cNvPr id="0" name=""/>
        <dsp:cNvSpPr/>
      </dsp:nvSpPr>
      <dsp:spPr>
        <a:xfrm>
          <a:off x="0" y="2863785"/>
          <a:ext cx="5583308" cy="14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a:t>Métiers de la communication (chargée de presse et de communication) : journalisme, milieu associatif, organismes publics, structures privées, community manager</a:t>
          </a:r>
          <a:endParaRPr lang="en-US" sz="2200" kern="1200"/>
        </a:p>
      </dsp:txBody>
      <dsp:txXfrm>
        <a:off x="0" y="2863785"/>
        <a:ext cx="5583308" cy="1431892"/>
      </dsp:txXfrm>
    </dsp:sp>
    <dsp:sp modelId="{A750515A-4CB3-400C-92F8-B6EFA1AF6098}">
      <dsp:nvSpPr>
        <dsp:cNvPr id="0" name=""/>
        <dsp:cNvSpPr/>
      </dsp:nvSpPr>
      <dsp:spPr>
        <a:xfrm>
          <a:off x="0" y="4295678"/>
          <a:ext cx="55833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69944C-2E2C-420C-BEA7-9EE3C9EF221F}">
      <dsp:nvSpPr>
        <dsp:cNvPr id="0" name=""/>
        <dsp:cNvSpPr/>
      </dsp:nvSpPr>
      <dsp:spPr>
        <a:xfrm>
          <a:off x="0" y="4295678"/>
          <a:ext cx="5583308" cy="14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err="1"/>
            <a:t>TBonne</a:t>
          </a:r>
          <a:r>
            <a:rPr lang="fr-FR" sz="2200" kern="1200" dirty="0"/>
            <a:t> insertion : 13/16 2018 ; 17/21 2019; 16/18 2020; 15/22 2021</a:t>
          </a:r>
          <a:endParaRPr lang="en-US" sz="2200" kern="1200" dirty="0"/>
        </a:p>
      </dsp:txBody>
      <dsp:txXfrm>
        <a:off x="0" y="4295678"/>
        <a:ext cx="5583308" cy="1431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9162D-1CC3-423E-8FAC-D338F65BC72F}">
      <dsp:nvSpPr>
        <dsp:cNvPr id="0" name=""/>
        <dsp:cNvSpPr/>
      </dsp:nvSpPr>
      <dsp:spPr>
        <a:xfrm>
          <a:off x="0" y="245997"/>
          <a:ext cx="5000124" cy="1134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Droit des collectivités territoriales</a:t>
          </a:r>
          <a:endParaRPr lang="en-US" sz="1500" kern="1200" dirty="0"/>
        </a:p>
        <a:p>
          <a:pPr marL="114300" lvl="1" indent="-114300" algn="l" defTabSz="666750">
            <a:lnSpc>
              <a:spcPct val="90000"/>
            </a:lnSpc>
            <a:spcBef>
              <a:spcPct val="0"/>
            </a:spcBef>
            <a:spcAft>
              <a:spcPct val="15000"/>
            </a:spcAft>
            <a:buChar char="•"/>
          </a:pPr>
          <a:r>
            <a:rPr lang="fr-FR" sz="1500" kern="1200" dirty="0"/>
            <a:t> Droit des services publics</a:t>
          </a:r>
          <a:endParaRPr lang="en-US" sz="1500" kern="1200" dirty="0"/>
        </a:p>
        <a:p>
          <a:pPr marL="114300" lvl="1" indent="-114300" algn="l" defTabSz="666750">
            <a:lnSpc>
              <a:spcPct val="90000"/>
            </a:lnSpc>
            <a:spcBef>
              <a:spcPct val="0"/>
            </a:spcBef>
            <a:spcAft>
              <a:spcPct val="15000"/>
            </a:spcAft>
            <a:buChar char="•"/>
          </a:pPr>
          <a:r>
            <a:rPr lang="fr-FR" sz="1500" kern="1200" dirty="0"/>
            <a:t> Droit et gestion des agents publics</a:t>
          </a:r>
          <a:endParaRPr lang="en-US" sz="1500" kern="1200" dirty="0"/>
        </a:p>
      </dsp:txBody>
      <dsp:txXfrm>
        <a:off x="0" y="245997"/>
        <a:ext cx="5000124" cy="1134000"/>
      </dsp:txXfrm>
    </dsp:sp>
    <dsp:sp modelId="{8300C3A1-B1BF-4813-8F71-3B90CCC54DD4}">
      <dsp:nvSpPr>
        <dsp:cNvPr id="0" name=""/>
        <dsp:cNvSpPr/>
      </dsp:nvSpPr>
      <dsp:spPr>
        <a:xfrm>
          <a:off x="250006" y="24597"/>
          <a:ext cx="3500086" cy="442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Droit public : </a:t>
          </a:r>
          <a:endParaRPr lang="en-US" sz="1500" kern="1200" dirty="0"/>
        </a:p>
      </dsp:txBody>
      <dsp:txXfrm>
        <a:off x="271622" y="46213"/>
        <a:ext cx="3456854" cy="399568"/>
      </dsp:txXfrm>
    </dsp:sp>
    <dsp:sp modelId="{F53CFF5D-8597-4031-88D9-7D4C2053EA65}">
      <dsp:nvSpPr>
        <dsp:cNvPr id="0" name=""/>
        <dsp:cNvSpPr/>
      </dsp:nvSpPr>
      <dsp:spPr>
        <a:xfrm>
          <a:off x="0" y="1682397"/>
          <a:ext cx="5000124" cy="137025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Histoire de la décentralisation</a:t>
          </a:r>
          <a:endParaRPr lang="en-US" sz="1500" kern="1200" dirty="0"/>
        </a:p>
        <a:p>
          <a:pPr marL="114300" lvl="1" indent="-114300" algn="l" defTabSz="666750">
            <a:lnSpc>
              <a:spcPct val="90000"/>
            </a:lnSpc>
            <a:spcBef>
              <a:spcPct val="0"/>
            </a:spcBef>
            <a:spcAft>
              <a:spcPct val="15000"/>
            </a:spcAft>
            <a:buChar char="•"/>
          </a:pPr>
          <a:r>
            <a:rPr lang="fr-FR" sz="1500" kern="1200" dirty="0"/>
            <a:t> Faire de la politique autrement</a:t>
          </a:r>
          <a:endParaRPr lang="en-US" sz="1500" kern="1200" dirty="0"/>
        </a:p>
        <a:p>
          <a:pPr marL="114300" lvl="1" indent="-114300" algn="l" defTabSz="666750">
            <a:lnSpc>
              <a:spcPct val="90000"/>
            </a:lnSpc>
            <a:spcBef>
              <a:spcPct val="0"/>
            </a:spcBef>
            <a:spcAft>
              <a:spcPct val="15000"/>
            </a:spcAft>
            <a:buChar char="•"/>
          </a:pPr>
          <a:r>
            <a:rPr lang="fr-FR" sz="1500" kern="1200" dirty="0"/>
            <a:t> Communication et médias</a:t>
          </a:r>
          <a:endParaRPr lang="en-US" sz="1500" kern="1200" dirty="0"/>
        </a:p>
        <a:p>
          <a:pPr marL="114300" lvl="1" indent="-114300" algn="l" defTabSz="666750">
            <a:lnSpc>
              <a:spcPct val="90000"/>
            </a:lnSpc>
            <a:spcBef>
              <a:spcPct val="0"/>
            </a:spcBef>
            <a:spcAft>
              <a:spcPct val="15000"/>
            </a:spcAft>
            <a:buChar char="•"/>
          </a:pPr>
          <a:r>
            <a:rPr lang="fr-FR" sz="1500" kern="1200" dirty="0"/>
            <a:t> Sociabilités à l’époque moderne</a:t>
          </a:r>
          <a:endParaRPr lang="en-US" sz="1500" kern="1200" dirty="0"/>
        </a:p>
      </dsp:txBody>
      <dsp:txXfrm>
        <a:off x="0" y="1682397"/>
        <a:ext cx="5000124" cy="1370250"/>
      </dsp:txXfrm>
    </dsp:sp>
    <dsp:sp modelId="{C54F7316-843A-4963-9898-9B607C11E3A2}">
      <dsp:nvSpPr>
        <dsp:cNvPr id="0" name=""/>
        <dsp:cNvSpPr/>
      </dsp:nvSpPr>
      <dsp:spPr>
        <a:xfrm>
          <a:off x="250006" y="1460997"/>
          <a:ext cx="3500086" cy="44280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Histoire : </a:t>
          </a:r>
          <a:endParaRPr lang="en-US" sz="1500" kern="1200" dirty="0"/>
        </a:p>
      </dsp:txBody>
      <dsp:txXfrm>
        <a:off x="271622" y="1482613"/>
        <a:ext cx="3456854" cy="399568"/>
      </dsp:txXfrm>
    </dsp:sp>
    <dsp:sp modelId="{EA985EC6-1304-40A9-A0C6-C36FC9945185}">
      <dsp:nvSpPr>
        <dsp:cNvPr id="0" name=""/>
        <dsp:cNvSpPr/>
      </dsp:nvSpPr>
      <dsp:spPr>
        <a:xfrm>
          <a:off x="0" y="3355047"/>
          <a:ext cx="5000124" cy="637875"/>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Sociologie des politiques publiques</a:t>
          </a:r>
          <a:endParaRPr lang="en-US" sz="1500" kern="1200" dirty="0"/>
        </a:p>
      </dsp:txBody>
      <dsp:txXfrm>
        <a:off x="0" y="3355047"/>
        <a:ext cx="5000124" cy="637875"/>
      </dsp:txXfrm>
    </dsp:sp>
    <dsp:sp modelId="{0D2C7F78-38EB-4FA4-B32E-1BB7EBDD31DA}">
      <dsp:nvSpPr>
        <dsp:cNvPr id="0" name=""/>
        <dsp:cNvSpPr/>
      </dsp:nvSpPr>
      <dsp:spPr>
        <a:xfrm>
          <a:off x="250006" y="3133647"/>
          <a:ext cx="3500086" cy="44280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Science politique :</a:t>
          </a:r>
          <a:endParaRPr lang="en-US" sz="1500" kern="1200" dirty="0"/>
        </a:p>
      </dsp:txBody>
      <dsp:txXfrm>
        <a:off x="271622" y="3155263"/>
        <a:ext cx="3456854" cy="399568"/>
      </dsp:txXfrm>
    </dsp:sp>
    <dsp:sp modelId="{98978EC0-7C44-49A6-BC70-711ED97C0F00}">
      <dsp:nvSpPr>
        <dsp:cNvPr id="0" name=""/>
        <dsp:cNvSpPr/>
      </dsp:nvSpPr>
      <dsp:spPr>
        <a:xfrm>
          <a:off x="0" y="4295322"/>
          <a:ext cx="5000124" cy="1134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Discours et interactions</a:t>
          </a:r>
          <a:endParaRPr lang="en-US" sz="1500" kern="1200" dirty="0"/>
        </a:p>
        <a:p>
          <a:pPr marL="114300" lvl="1" indent="-114300" algn="l" defTabSz="666750">
            <a:lnSpc>
              <a:spcPct val="90000"/>
            </a:lnSpc>
            <a:spcBef>
              <a:spcPct val="0"/>
            </a:spcBef>
            <a:spcAft>
              <a:spcPct val="15000"/>
            </a:spcAft>
            <a:buChar char="•"/>
          </a:pPr>
          <a:r>
            <a:rPr lang="fr-FR" sz="1500" kern="1200" dirty="0"/>
            <a:t> Prise de parole publique</a:t>
          </a:r>
          <a:endParaRPr lang="en-US" sz="1500" kern="1200" dirty="0"/>
        </a:p>
        <a:p>
          <a:pPr marL="114300" lvl="1" indent="-114300" algn="l" defTabSz="666750">
            <a:lnSpc>
              <a:spcPct val="90000"/>
            </a:lnSpc>
            <a:spcBef>
              <a:spcPct val="0"/>
            </a:spcBef>
            <a:spcAft>
              <a:spcPct val="15000"/>
            </a:spcAft>
            <a:buChar char="•"/>
          </a:pPr>
          <a:r>
            <a:rPr lang="en-US" sz="1500" kern="1200" dirty="0"/>
            <a:t> LV</a:t>
          </a:r>
        </a:p>
      </dsp:txBody>
      <dsp:txXfrm>
        <a:off x="0" y="4295322"/>
        <a:ext cx="5000124" cy="1134000"/>
      </dsp:txXfrm>
    </dsp:sp>
    <dsp:sp modelId="{2F64582B-B822-4DD7-AA5D-A6089559E35C}">
      <dsp:nvSpPr>
        <dsp:cNvPr id="0" name=""/>
        <dsp:cNvSpPr/>
      </dsp:nvSpPr>
      <dsp:spPr>
        <a:xfrm>
          <a:off x="250006" y="4073922"/>
          <a:ext cx="3500086" cy="442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Communication :</a:t>
          </a:r>
          <a:endParaRPr lang="en-US" sz="1500" kern="1200" dirty="0"/>
        </a:p>
      </dsp:txBody>
      <dsp:txXfrm>
        <a:off x="271622" y="4095538"/>
        <a:ext cx="3456854"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9162D-1CC3-423E-8FAC-D338F65BC72F}">
      <dsp:nvSpPr>
        <dsp:cNvPr id="0" name=""/>
        <dsp:cNvSpPr/>
      </dsp:nvSpPr>
      <dsp:spPr>
        <a:xfrm>
          <a:off x="0" y="307123"/>
          <a:ext cx="5000124" cy="137025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Droit public de la régulation économique</a:t>
          </a:r>
          <a:endParaRPr lang="en-US" sz="1500" kern="1200" dirty="0"/>
        </a:p>
        <a:p>
          <a:pPr marL="114300" lvl="1" indent="-114300" algn="l" defTabSz="666750">
            <a:lnSpc>
              <a:spcPct val="90000"/>
            </a:lnSpc>
            <a:spcBef>
              <a:spcPct val="0"/>
            </a:spcBef>
            <a:spcAft>
              <a:spcPct val="15000"/>
            </a:spcAft>
            <a:buChar char="•"/>
          </a:pPr>
          <a:r>
            <a:rPr lang="fr-FR" sz="1500" kern="1200" dirty="0"/>
            <a:t> Droit et politique de l’environnement</a:t>
          </a:r>
          <a:endParaRPr lang="en-US" sz="1500" kern="1200" dirty="0"/>
        </a:p>
        <a:p>
          <a:pPr marL="114300" lvl="1" indent="-114300" algn="l" defTabSz="666750">
            <a:lnSpc>
              <a:spcPct val="90000"/>
            </a:lnSpc>
            <a:spcBef>
              <a:spcPct val="0"/>
            </a:spcBef>
            <a:spcAft>
              <a:spcPct val="15000"/>
            </a:spcAft>
            <a:buChar char="•"/>
          </a:pPr>
          <a:r>
            <a:rPr lang="fr-FR" sz="1500" kern="1200" dirty="0"/>
            <a:t> Commande publique</a:t>
          </a:r>
          <a:endParaRPr lang="en-US" sz="1500" kern="1200" dirty="0"/>
        </a:p>
        <a:p>
          <a:pPr marL="114300" lvl="1" indent="-114300" algn="l" defTabSz="666750">
            <a:lnSpc>
              <a:spcPct val="90000"/>
            </a:lnSpc>
            <a:spcBef>
              <a:spcPct val="0"/>
            </a:spcBef>
            <a:spcAft>
              <a:spcPct val="15000"/>
            </a:spcAft>
            <a:buChar char="•"/>
          </a:pPr>
          <a:r>
            <a:rPr lang="en-US" sz="1500" kern="1200" dirty="0"/>
            <a:t>Droit de </a:t>
          </a:r>
          <a:r>
            <a:rPr lang="en-US" sz="1500" kern="1200" dirty="0" err="1"/>
            <a:t>l’aide</a:t>
          </a:r>
          <a:r>
            <a:rPr lang="en-US" sz="1500" kern="1200" dirty="0"/>
            <a:t> et de </a:t>
          </a:r>
          <a:r>
            <a:rPr lang="en-US" sz="1500" kern="1200" dirty="0" err="1"/>
            <a:t>l’action</a:t>
          </a:r>
          <a:r>
            <a:rPr lang="en-US" sz="1500" kern="1200" dirty="0"/>
            <a:t> </a:t>
          </a:r>
          <a:r>
            <a:rPr lang="en-US" sz="1500" kern="1200" dirty="0" err="1"/>
            <a:t>sociale</a:t>
          </a:r>
          <a:endParaRPr lang="en-US" sz="1500" kern="1200" dirty="0"/>
        </a:p>
      </dsp:txBody>
      <dsp:txXfrm>
        <a:off x="0" y="307123"/>
        <a:ext cx="5000124" cy="1370250"/>
      </dsp:txXfrm>
    </dsp:sp>
    <dsp:sp modelId="{8300C3A1-B1BF-4813-8F71-3B90CCC54DD4}">
      <dsp:nvSpPr>
        <dsp:cNvPr id="0" name=""/>
        <dsp:cNvSpPr/>
      </dsp:nvSpPr>
      <dsp:spPr>
        <a:xfrm>
          <a:off x="250006" y="85723"/>
          <a:ext cx="3500086" cy="442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Droit public : </a:t>
          </a:r>
          <a:endParaRPr lang="en-US" sz="1500" kern="1200" dirty="0"/>
        </a:p>
      </dsp:txBody>
      <dsp:txXfrm>
        <a:off x="271622" y="107339"/>
        <a:ext cx="3456854" cy="399568"/>
      </dsp:txXfrm>
    </dsp:sp>
    <dsp:sp modelId="{F53CFF5D-8597-4031-88D9-7D4C2053EA65}">
      <dsp:nvSpPr>
        <dsp:cNvPr id="0" name=""/>
        <dsp:cNvSpPr/>
      </dsp:nvSpPr>
      <dsp:spPr>
        <a:xfrm>
          <a:off x="0" y="1979773"/>
          <a:ext cx="5000124" cy="137025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Histoire politique et culturelle à l’époque moderne</a:t>
          </a:r>
          <a:endParaRPr lang="en-US" sz="1500" kern="1200" dirty="0"/>
        </a:p>
        <a:p>
          <a:pPr marL="114300" lvl="1" indent="-114300" algn="l" defTabSz="666750">
            <a:lnSpc>
              <a:spcPct val="90000"/>
            </a:lnSpc>
            <a:spcBef>
              <a:spcPct val="0"/>
            </a:spcBef>
            <a:spcAft>
              <a:spcPct val="15000"/>
            </a:spcAft>
            <a:buChar char="•"/>
          </a:pPr>
          <a:r>
            <a:rPr lang="fr-FR" sz="1500" kern="1200" dirty="0"/>
            <a:t> Histoire de la pensée et de l’idée européennes</a:t>
          </a:r>
          <a:endParaRPr lang="en-US" sz="1500" kern="1200" dirty="0"/>
        </a:p>
        <a:p>
          <a:pPr marL="114300" lvl="1" indent="-114300" algn="l" defTabSz="666750">
            <a:lnSpc>
              <a:spcPct val="90000"/>
            </a:lnSpc>
            <a:spcBef>
              <a:spcPct val="0"/>
            </a:spcBef>
            <a:spcAft>
              <a:spcPct val="15000"/>
            </a:spcAft>
            <a:buChar char="•"/>
          </a:pPr>
          <a:r>
            <a:rPr lang="fr-FR" sz="1500" kern="1200" dirty="0"/>
            <a:t> Communication et médias</a:t>
          </a:r>
          <a:endParaRPr lang="en-US" sz="1500" kern="1200" dirty="0"/>
        </a:p>
        <a:p>
          <a:pPr marL="114300" lvl="1" indent="-114300" algn="l" defTabSz="666750">
            <a:lnSpc>
              <a:spcPct val="90000"/>
            </a:lnSpc>
            <a:spcBef>
              <a:spcPct val="0"/>
            </a:spcBef>
            <a:spcAft>
              <a:spcPct val="15000"/>
            </a:spcAft>
            <a:buChar char="•"/>
          </a:pPr>
          <a:r>
            <a:rPr lang="fr-FR" sz="1500" kern="1200" dirty="0"/>
            <a:t> Sociabilités à l’époque moderne</a:t>
          </a:r>
          <a:endParaRPr lang="en-US" sz="1500" kern="1200" dirty="0"/>
        </a:p>
      </dsp:txBody>
      <dsp:txXfrm>
        <a:off x="0" y="1979773"/>
        <a:ext cx="5000124" cy="1370250"/>
      </dsp:txXfrm>
    </dsp:sp>
    <dsp:sp modelId="{C54F7316-843A-4963-9898-9B607C11E3A2}">
      <dsp:nvSpPr>
        <dsp:cNvPr id="0" name=""/>
        <dsp:cNvSpPr/>
      </dsp:nvSpPr>
      <dsp:spPr>
        <a:xfrm>
          <a:off x="250006" y="1758373"/>
          <a:ext cx="3500086" cy="44280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Histoire : </a:t>
          </a:r>
          <a:endParaRPr lang="en-US" sz="1500" kern="1200" dirty="0"/>
        </a:p>
      </dsp:txBody>
      <dsp:txXfrm>
        <a:off x="271622" y="1779989"/>
        <a:ext cx="3456854" cy="399568"/>
      </dsp:txXfrm>
    </dsp:sp>
    <dsp:sp modelId="{EA985EC6-1304-40A9-A0C6-C36FC9945185}">
      <dsp:nvSpPr>
        <dsp:cNvPr id="0" name=""/>
        <dsp:cNvSpPr/>
      </dsp:nvSpPr>
      <dsp:spPr>
        <a:xfrm>
          <a:off x="0" y="3652423"/>
          <a:ext cx="5000124" cy="874125"/>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Enjeux et actualité constitutionnels</a:t>
          </a:r>
          <a:endParaRPr lang="en-US" sz="1500" kern="1200" dirty="0"/>
        </a:p>
        <a:p>
          <a:pPr marL="114300" lvl="1" indent="-114300" algn="l" defTabSz="666750">
            <a:lnSpc>
              <a:spcPct val="90000"/>
            </a:lnSpc>
            <a:spcBef>
              <a:spcPct val="0"/>
            </a:spcBef>
            <a:spcAft>
              <a:spcPct val="15000"/>
            </a:spcAft>
            <a:buChar char="•"/>
          </a:pPr>
          <a:r>
            <a:rPr lang="en-US" sz="1500" kern="1200" dirty="0"/>
            <a:t>Note de </a:t>
          </a:r>
          <a:r>
            <a:rPr lang="en-US" sz="1500" kern="1200" dirty="0" err="1"/>
            <a:t>synthèse</a:t>
          </a:r>
          <a:endParaRPr lang="en-US" sz="1500" kern="1200" dirty="0"/>
        </a:p>
      </dsp:txBody>
      <dsp:txXfrm>
        <a:off x="0" y="3652423"/>
        <a:ext cx="5000124" cy="874125"/>
      </dsp:txXfrm>
    </dsp:sp>
    <dsp:sp modelId="{0D2C7F78-38EB-4FA4-B32E-1BB7EBDD31DA}">
      <dsp:nvSpPr>
        <dsp:cNvPr id="0" name=""/>
        <dsp:cNvSpPr/>
      </dsp:nvSpPr>
      <dsp:spPr>
        <a:xfrm>
          <a:off x="250006" y="3431023"/>
          <a:ext cx="3500086" cy="44280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Science politique :</a:t>
          </a:r>
          <a:endParaRPr lang="en-US" sz="1500" kern="1200" dirty="0"/>
        </a:p>
      </dsp:txBody>
      <dsp:txXfrm>
        <a:off x="271622" y="3452639"/>
        <a:ext cx="3456854" cy="399568"/>
      </dsp:txXfrm>
    </dsp:sp>
    <dsp:sp modelId="{98978EC0-7C44-49A6-BC70-711ED97C0F00}">
      <dsp:nvSpPr>
        <dsp:cNvPr id="0" name=""/>
        <dsp:cNvSpPr/>
      </dsp:nvSpPr>
      <dsp:spPr>
        <a:xfrm>
          <a:off x="0" y="4828948"/>
          <a:ext cx="5000124" cy="1134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312420" rIns="38806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Analyse des discours</a:t>
          </a:r>
          <a:endParaRPr lang="en-US" sz="1500" kern="1200" dirty="0"/>
        </a:p>
        <a:p>
          <a:pPr marL="114300" lvl="1" indent="-114300" algn="l" defTabSz="666750">
            <a:lnSpc>
              <a:spcPct val="90000"/>
            </a:lnSpc>
            <a:spcBef>
              <a:spcPct val="0"/>
            </a:spcBef>
            <a:spcAft>
              <a:spcPct val="15000"/>
            </a:spcAft>
            <a:buChar char="•"/>
          </a:pPr>
          <a:r>
            <a:rPr lang="fr-FR" sz="1500" kern="1200" dirty="0"/>
            <a:t> Analyse des interactions</a:t>
          </a:r>
          <a:endParaRPr lang="en-US" sz="1500" kern="1200" dirty="0"/>
        </a:p>
        <a:p>
          <a:pPr marL="114300" lvl="1" indent="-114300" algn="l" defTabSz="666750">
            <a:lnSpc>
              <a:spcPct val="90000"/>
            </a:lnSpc>
            <a:spcBef>
              <a:spcPct val="0"/>
            </a:spcBef>
            <a:spcAft>
              <a:spcPct val="15000"/>
            </a:spcAft>
            <a:buChar char="•"/>
          </a:pPr>
          <a:r>
            <a:rPr lang="en-US" sz="1500" kern="1200" dirty="0"/>
            <a:t>LV</a:t>
          </a:r>
        </a:p>
      </dsp:txBody>
      <dsp:txXfrm>
        <a:off x="0" y="4828948"/>
        <a:ext cx="5000124" cy="1134000"/>
      </dsp:txXfrm>
    </dsp:sp>
    <dsp:sp modelId="{2F64582B-B822-4DD7-AA5D-A6089559E35C}">
      <dsp:nvSpPr>
        <dsp:cNvPr id="0" name=""/>
        <dsp:cNvSpPr/>
      </dsp:nvSpPr>
      <dsp:spPr>
        <a:xfrm>
          <a:off x="250006" y="4607548"/>
          <a:ext cx="3500086" cy="442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666750">
            <a:lnSpc>
              <a:spcPct val="90000"/>
            </a:lnSpc>
            <a:spcBef>
              <a:spcPct val="0"/>
            </a:spcBef>
            <a:spcAft>
              <a:spcPct val="35000"/>
            </a:spcAft>
            <a:buNone/>
          </a:pPr>
          <a:r>
            <a:rPr lang="fr-FR" sz="1500" kern="1200" dirty="0"/>
            <a:t> Communication :</a:t>
          </a:r>
          <a:endParaRPr lang="en-US" sz="1500" kern="1200" dirty="0"/>
        </a:p>
      </dsp:txBody>
      <dsp:txXfrm>
        <a:off x="271622" y="4629164"/>
        <a:ext cx="3456854" cy="3995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01FFED9-62F0-44DE-98FD-02973106FFF2}" type="datetimeFigureOut">
              <a:rPr lang="fr-FR" smtClean="0"/>
              <a:pPr/>
              <a:t>05/02/2024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FAAFAC-FB0D-438E-BF09-C3A24E3F83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FFED9-62F0-44DE-98FD-02973106FFF2}" type="datetimeFigureOut">
              <a:rPr lang="fr-FR" smtClean="0"/>
              <a:pPr/>
              <a:t>05/02/2024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AAFAC-FB0D-438E-BF09-C3A24E3F83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stagram.com/asso_ma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Rectangle 307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1" name="Rectangle 307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ectangle 307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5" name="Freeform: Shape 307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22" name="Rectangle 2"/>
          <p:cNvSpPr>
            <a:spLocks noGrp="1" noChangeArrowheads="1"/>
          </p:cNvSpPr>
          <p:nvPr>
            <p:ph type="title"/>
          </p:nvPr>
        </p:nvSpPr>
        <p:spPr>
          <a:xfrm>
            <a:off x="495030" y="2767106"/>
            <a:ext cx="2160621" cy="3071906"/>
          </a:xfrm>
        </p:spPr>
        <p:txBody>
          <a:bodyPr vert="horz" lIns="91440" tIns="45720" rIns="91440" bIns="45720" rtlCol="0" anchor="t">
            <a:normAutofit/>
          </a:bodyPr>
          <a:lstStyle/>
          <a:p>
            <a:pPr algn="l">
              <a:lnSpc>
                <a:spcPct val="90000"/>
              </a:lnSpc>
            </a:pPr>
            <a:r>
              <a:rPr lang="en-US" sz="3200" kern="1200" dirty="0">
                <a:solidFill>
                  <a:srgbClr val="FFFFFF"/>
                </a:solidFill>
                <a:latin typeface="+mj-lt"/>
                <a:ea typeface="+mj-ea"/>
                <a:cs typeface="+mj-cs"/>
              </a:rPr>
              <a:t>PARCOURS-TYPE </a:t>
            </a:r>
            <a:r>
              <a:rPr lang="en-US" sz="3200" kern="1200" dirty="0" err="1">
                <a:solidFill>
                  <a:srgbClr val="FFFFFF"/>
                </a:solidFill>
                <a:latin typeface="+mj-lt"/>
                <a:ea typeface="+mj-ea"/>
                <a:cs typeface="+mj-cs"/>
              </a:rPr>
              <a:t>MAPCom</a:t>
            </a:r>
            <a:endParaRPr lang="en-US" sz="3200" kern="1200" dirty="0">
              <a:solidFill>
                <a:srgbClr val="FFFFFF"/>
              </a:solidFill>
              <a:latin typeface="+mj-lt"/>
              <a:ea typeface="+mj-ea"/>
              <a:cs typeface="+mj-cs"/>
            </a:endParaRPr>
          </a:p>
        </p:txBody>
      </p:sp>
      <p:sp>
        <p:nvSpPr>
          <p:cNvPr id="6" name="Espace réservé du contenu 5"/>
          <p:cNvSpPr>
            <a:spLocks noGrp="1"/>
          </p:cNvSpPr>
          <p:nvPr>
            <p:ph idx="1"/>
          </p:nvPr>
        </p:nvSpPr>
        <p:spPr>
          <a:xfrm>
            <a:off x="495031" y="806824"/>
            <a:ext cx="2189804" cy="1494117"/>
          </a:xfrm>
        </p:spPr>
        <p:txBody>
          <a:bodyPr vert="horz" lIns="91440" tIns="45720" rIns="91440" bIns="45720" rtlCol="0" anchor="b">
            <a:normAutofit/>
          </a:bodyPr>
          <a:lstStyle/>
          <a:p>
            <a:pPr marL="0" indent="0">
              <a:lnSpc>
                <a:spcPct val="90000"/>
              </a:lnSpc>
              <a:spcBef>
                <a:spcPts val="1000"/>
              </a:spcBef>
              <a:buNone/>
            </a:pPr>
            <a:r>
              <a:rPr lang="en-US" sz="1700" kern="1200">
                <a:solidFill>
                  <a:srgbClr val="FFFFFF"/>
                </a:solidFill>
                <a:latin typeface="+mn-lt"/>
                <a:ea typeface="+mn-ea"/>
                <a:cs typeface="+mn-cs"/>
              </a:rPr>
              <a:t>Responsables : Gaël Rideau (LLSH)/Pierre Allorant (DEG)</a:t>
            </a:r>
          </a:p>
        </p:txBody>
      </p:sp>
      <p:pic>
        <p:nvPicPr>
          <p:cNvPr id="21506" name="Picture 2" descr="Peut être une image de texte qui dit ’-map- MÉTIERS DE L'ACCOMPAGNEMENT POLITIQUE UNIVERSITÉ D'ORLEANS’"/>
          <p:cNvPicPr>
            <a:picLocks noChangeAspect="1" noChangeArrowheads="1"/>
          </p:cNvPicPr>
          <p:nvPr/>
        </p:nvPicPr>
        <p:blipFill>
          <a:blip r:embed="rId2" cstate="print"/>
          <a:stretch>
            <a:fillRect/>
          </a:stretch>
        </p:blipFill>
        <p:spPr bwMode="auto">
          <a:xfrm>
            <a:off x="3376821" y="726119"/>
            <a:ext cx="5419311" cy="54057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7" name="Rectangle 1640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9" name="Rectangle 1640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1" name="Rectangle 1641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3" name="Rectangle 1641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5" name="Freeform: Shape 1641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6" name="Rectangle 2"/>
          <p:cNvSpPr>
            <a:spLocks noGrp="1" noChangeArrowheads="1"/>
          </p:cNvSpPr>
          <p:nvPr>
            <p:ph type="title"/>
          </p:nvPr>
        </p:nvSpPr>
        <p:spPr>
          <a:xfrm>
            <a:off x="317246" y="2767106"/>
            <a:ext cx="2338406" cy="3071906"/>
          </a:xfrm>
        </p:spPr>
        <p:txBody>
          <a:bodyPr vert="horz" lIns="91440" tIns="45720" rIns="91440" bIns="45720" rtlCol="0" anchor="t">
            <a:normAutofit/>
          </a:bodyPr>
          <a:lstStyle/>
          <a:p>
            <a:pPr algn="l">
              <a:lnSpc>
                <a:spcPct val="90000"/>
              </a:lnSpc>
            </a:pPr>
            <a:br>
              <a:rPr lang="en-US" sz="1900" b="1" kern="1200">
                <a:solidFill>
                  <a:srgbClr val="FFFFFF"/>
                </a:solidFill>
                <a:latin typeface="+mj-lt"/>
                <a:ea typeface="+mj-ea"/>
                <a:cs typeface="+mj-cs"/>
              </a:rPr>
            </a:br>
            <a:r>
              <a:rPr lang="en-US" sz="1900" b="1" kern="1200">
                <a:solidFill>
                  <a:srgbClr val="FFFFFF"/>
                </a:solidFill>
                <a:latin typeface="+mj-lt"/>
                <a:ea typeface="+mj-ea"/>
                <a:cs typeface="+mj-cs"/>
              </a:rPr>
              <a:t>Objectifs : </a:t>
            </a:r>
            <a:r>
              <a:rPr lang="en-US" sz="1900" kern="1200">
                <a:solidFill>
                  <a:srgbClr val="FFFFFF"/>
                </a:solidFill>
                <a:latin typeface="+mj-lt"/>
                <a:ea typeface="+mj-ea"/>
                <a:cs typeface="+mj-cs"/>
              </a:rPr>
              <a:t>pluridisciplinarité/</a:t>
            </a:r>
            <a:br>
              <a:rPr lang="en-US" sz="1900" kern="1200">
                <a:solidFill>
                  <a:srgbClr val="FFFFFF"/>
                </a:solidFill>
                <a:latin typeface="+mj-lt"/>
                <a:ea typeface="+mj-ea"/>
                <a:cs typeface="+mj-cs"/>
              </a:rPr>
            </a:br>
            <a:r>
              <a:rPr lang="en-US" sz="1900" kern="1200">
                <a:solidFill>
                  <a:srgbClr val="FFFFFF"/>
                </a:solidFill>
                <a:latin typeface="+mj-lt"/>
                <a:ea typeface="+mj-ea"/>
                <a:cs typeface="+mj-cs"/>
              </a:rPr>
              <a:t>professionnalisation</a:t>
            </a:r>
            <a:endParaRPr lang="en-US" sz="1900" b="1" kern="1200">
              <a:solidFill>
                <a:srgbClr val="FFFFFF"/>
              </a:solidFill>
              <a:latin typeface="+mj-lt"/>
              <a:ea typeface="+mj-ea"/>
              <a:cs typeface="+mj-cs"/>
            </a:endParaRPr>
          </a:p>
        </p:txBody>
      </p:sp>
      <p:graphicFrame>
        <p:nvGraphicFramePr>
          <p:cNvPr id="16389" name="Rectangle 3">
            <a:extLst>
              <a:ext uri="{FF2B5EF4-FFF2-40B4-BE49-F238E27FC236}">
                <a16:creationId xmlns:a16="http://schemas.microsoft.com/office/drawing/2014/main" id="{9655EB6C-21F4-443C-1597-466949F6F5DB}"/>
              </a:ext>
            </a:extLst>
          </p:cNvPr>
          <p:cNvGraphicFramePr/>
          <p:nvPr>
            <p:extLst>
              <p:ext uri="{D42A27DB-BD31-4B8C-83A1-F6EECF244321}">
                <p14:modId xmlns:p14="http://schemas.microsoft.com/office/powerpoint/2010/main" val="3483833404"/>
              </p:ext>
            </p:extLst>
          </p:nvPr>
        </p:nvGraphicFramePr>
        <p:xfrm>
          <a:off x="3254709" y="581748"/>
          <a:ext cx="5637771" cy="572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8" name="Rectangle 174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Rectangle 174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22" name="Rectangle 174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4" name="Rectangle 174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26" name="Freeform: Shape 174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10" name="Rectangle 2"/>
          <p:cNvSpPr>
            <a:spLocks noGrp="1" noChangeArrowheads="1"/>
          </p:cNvSpPr>
          <p:nvPr>
            <p:ph type="title"/>
          </p:nvPr>
        </p:nvSpPr>
        <p:spPr>
          <a:xfrm>
            <a:off x="495030" y="2767106"/>
            <a:ext cx="2160621" cy="3071906"/>
          </a:xfrm>
        </p:spPr>
        <p:txBody>
          <a:bodyPr vert="horz" lIns="91440" tIns="45720" rIns="91440" bIns="45720" rtlCol="0" anchor="t">
            <a:normAutofit/>
          </a:bodyPr>
          <a:lstStyle/>
          <a:p>
            <a:pPr algn="l">
              <a:lnSpc>
                <a:spcPct val="90000"/>
              </a:lnSpc>
            </a:pPr>
            <a:br>
              <a:rPr lang="en-US" sz="3200" b="1" kern="1200" dirty="0">
                <a:solidFill>
                  <a:srgbClr val="FFFFFF"/>
                </a:solidFill>
                <a:latin typeface="+mj-lt"/>
                <a:ea typeface="+mj-ea"/>
                <a:cs typeface="+mj-cs"/>
              </a:rPr>
            </a:br>
            <a:r>
              <a:rPr lang="en-US" sz="3200" b="1" kern="1200" dirty="0" err="1">
                <a:solidFill>
                  <a:srgbClr val="FFFFFF"/>
                </a:solidFill>
                <a:latin typeface="+mj-lt"/>
                <a:ea typeface="+mj-ea"/>
                <a:cs typeface="+mj-cs"/>
              </a:rPr>
              <a:t>Débouchés</a:t>
            </a:r>
            <a:endParaRPr lang="en-US" sz="3200" b="1" kern="1200" dirty="0">
              <a:solidFill>
                <a:srgbClr val="FFFFFF"/>
              </a:solidFill>
              <a:latin typeface="+mj-lt"/>
              <a:ea typeface="+mj-ea"/>
              <a:cs typeface="+mj-cs"/>
            </a:endParaRPr>
          </a:p>
        </p:txBody>
      </p:sp>
      <p:graphicFrame>
        <p:nvGraphicFramePr>
          <p:cNvPr id="17413" name="Rectangle 3">
            <a:extLst>
              <a:ext uri="{FF2B5EF4-FFF2-40B4-BE49-F238E27FC236}">
                <a16:creationId xmlns:a16="http://schemas.microsoft.com/office/drawing/2014/main" id="{5F484257-2ADD-D221-D289-347777CC1BA5}"/>
              </a:ext>
            </a:extLst>
          </p:cNvPr>
          <p:cNvGraphicFramePr/>
          <p:nvPr>
            <p:extLst>
              <p:ext uri="{D42A27DB-BD31-4B8C-83A1-F6EECF244321}">
                <p14:modId xmlns:p14="http://schemas.microsoft.com/office/powerpoint/2010/main" val="2851959297"/>
              </p:ext>
            </p:extLst>
          </p:nvPr>
        </p:nvGraphicFramePr>
        <p:xfrm>
          <a:off x="3381180" y="581748"/>
          <a:ext cx="5583308" cy="572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2" name="Rectangle 1844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Rectangle 1844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6" name="Rectangle 1844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48" name="Rectangle 1844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0" name="Oval 1844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p:cNvSpPr>
            <a:spLocks noGrp="1" noChangeArrowheads="1"/>
          </p:cNvSpPr>
          <p:nvPr>
            <p:ph type="title"/>
          </p:nvPr>
        </p:nvSpPr>
        <p:spPr>
          <a:xfrm>
            <a:off x="619797" y="586855"/>
            <a:ext cx="3172575" cy="3387497"/>
          </a:xfrm>
        </p:spPr>
        <p:txBody>
          <a:bodyPr anchor="b">
            <a:normAutofit/>
          </a:bodyPr>
          <a:lstStyle/>
          <a:p>
            <a:pPr algn="r"/>
            <a:r>
              <a:rPr lang="fr-FR" sz="3500" b="1" dirty="0">
                <a:solidFill>
                  <a:srgbClr val="FFFFFF"/>
                </a:solidFill>
              </a:rPr>
              <a:t>Parcours-type </a:t>
            </a:r>
            <a:r>
              <a:rPr lang="fr-FR" sz="3500" b="1" dirty="0" err="1">
                <a:solidFill>
                  <a:srgbClr val="FFFFFF"/>
                </a:solidFill>
              </a:rPr>
              <a:t>MAPCom</a:t>
            </a:r>
            <a:br>
              <a:rPr lang="fr-FR" sz="3500" b="1" dirty="0">
                <a:solidFill>
                  <a:srgbClr val="FFFFFF"/>
                </a:solidFill>
              </a:rPr>
            </a:br>
            <a:r>
              <a:rPr lang="fr-FR" sz="3500" b="1" dirty="0">
                <a:solidFill>
                  <a:srgbClr val="FFFFFF"/>
                </a:solidFill>
              </a:rPr>
              <a:t>Structure</a:t>
            </a:r>
          </a:p>
        </p:txBody>
      </p:sp>
      <p:sp>
        <p:nvSpPr>
          <p:cNvPr id="18435" name="Rectangle 3"/>
          <p:cNvSpPr>
            <a:spLocks noGrp="1" noChangeArrowheads="1"/>
          </p:cNvSpPr>
          <p:nvPr>
            <p:ph type="body" idx="1"/>
          </p:nvPr>
        </p:nvSpPr>
        <p:spPr>
          <a:xfrm>
            <a:off x="4877368" y="649480"/>
            <a:ext cx="3646835" cy="5546047"/>
          </a:xfrm>
        </p:spPr>
        <p:txBody>
          <a:bodyPr anchor="ctr">
            <a:normAutofit/>
          </a:bodyPr>
          <a:lstStyle/>
          <a:p>
            <a:pPr>
              <a:buFontTx/>
              <a:buNone/>
            </a:pPr>
            <a:endParaRPr lang="fr-FR" sz="1700"/>
          </a:p>
          <a:p>
            <a:pPr>
              <a:buFontTx/>
              <a:buNone/>
            </a:pPr>
            <a:r>
              <a:rPr lang="fr-FR" sz="1700" u="sng"/>
              <a:t>M1 de fondamentaux</a:t>
            </a:r>
            <a:r>
              <a:rPr lang="fr-FR" sz="1700"/>
              <a:t> : 489h</a:t>
            </a:r>
          </a:p>
          <a:p>
            <a:pPr>
              <a:buFontTx/>
              <a:buChar char="-"/>
            </a:pPr>
            <a:r>
              <a:rPr lang="fr-FR" sz="1700"/>
              <a:t>Cours de droit public </a:t>
            </a:r>
          </a:p>
          <a:p>
            <a:pPr>
              <a:buFontTx/>
              <a:buChar char="-"/>
            </a:pPr>
            <a:r>
              <a:rPr lang="fr-FR" sz="1700"/>
              <a:t>Cours d’Histoire politique (mutualisés et spécifiques)</a:t>
            </a:r>
          </a:p>
          <a:p>
            <a:pPr>
              <a:buFontTx/>
              <a:buChar char="-"/>
            </a:pPr>
            <a:r>
              <a:rPr lang="fr-FR" sz="1700"/>
              <a:t>Cours de communication (pratique et théorie)</a:t>
            </a:r>
          </a:p>
          <a:p>
            <a:pPr>
              <a:buFontTx/>
              <a:buChar char="-"/>
            </a:pPr>
            <a:r>
              <a:rPr lang="fr-FR" sz="1700"/>
              <a:t>Équilibre coefficients</a:t>
            </a:r>
          </a:p>
          <a:p>
            <a:pPr>
              <a:buFontTx/>
              <a:buNone/>
            </a:pPr>
            <a:endParaRPr lang="fr-FR" sz="1700"/>
          </a:p>
          <a:p>
            <a:pPr>
              <a:buFontTx/>
              <a:buNone/>
            </a:pPr>
            <a:r>
              <a:rPr lang="fr-FR" sz="1700" u="sng"/>
              <a:t>M2 professionnel</a:t>
            </a:r>
            <a:r>
              <a:rPr lang="fr-FR" sz="1700"/>
              <a:t> : 400h</a:t>
            </a:r>
          </a:p>
          <a:p>
            <a:pPr>
              <a:buFontTx/>
              <a:buChar char="-"/>
            </a:pPr>
            <a:r>
              <a:rPr lang="fr-FR" sz="1700"/>
              <a:t>Séminaires professionnels</a:t>
            </a:r>
          </a:p>
          <a:p>
            <a:pPr>
              <a:buFontTx/>
              <a:buChar char="-"/>
            </a:pPr>
            <a:r>
              <a:rPr lang="fr-FR" sz="1700"/>
              <a:t>Cours d’Histoire</a:t>
            </a:r>
          </a:p>
          <a:p>
            <a:pPr>
              <a:buFontTx/>
              <a:buChar char="-"/>
            </a:pPr>
            <a:r>
              <a:rPr lang="fr-FR" sz="1700"/>
              <a:t>Stage/apprentissage: 13 à 17 apprentis depuis 2014</a:t>
            </a:r>
          </a:p>
          <a:p>
            <a:pPr>
              <a:buFontTx/>
              <a:buChar char="-"/>
            </a:pPr>
            <a:r>
              <a:rPr lang="fr-FR" sz="1700"/>
              <a:t>Projet collectif</a:t>
            </a:r>
          </a:p>
          <a:p>
            <a:pPr>
              <a:buFontTx/>
              <a:buChar char="-"/>
            </a:pPr>
            <a:r>
              <a:rPr lang="fr-FR" sz="1700"/>
              <a:t>Suivi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EC1028-441A-BF61-E91D-4266CB16AA8C}"/>
              </a:ext>
            </a:extLst>
          </p:cNvPr>
          <p:cNvSpPr>
            <a:spLocks noGrp="1"/>
          </p:cNvSpPr>
          <p:nvPr>
            <p:ph type="title"/>
          </p:nvPr>
        </p:nvSpPr>
        <p:spPr>
          <a:xfrm>
            <a:off x="439858" y="1683756"/>
            <a:ext cx="2336449" cy="2396359"/>
          </a:xfrm>
        </p:spPr>
        <p:txBody>
          <a:bodyPr anchor="b">
            <a:normAutofit/>
          </a:bodyPr>
          <a:lstStyle/>
          <a:p>
            <a:pPr algn="r"/>
            <a:br>
              <a:rPr lang="fr-FR" sz="2700" dirty="0">
                <a:solidFill>
                  <a:srgbClr val="FFFFFF"/>
                </a:solidFill>
              </a:rPr>
            </a:br>
            <a:r>
              <a:rPr lang="fr-FR" sz="2700" dirty="0">
                <a:solidFill>
                  <a:srgbClr val="FFFFFF"/>
                </a:solidFill>
              </a:rPr>
              <a:t>Enseignements</a:t>
            </a:r>
            <a:br>
              <a:rPr lang="fr-FR" sz="2700" dirty="0">
                <a:solidFill>
                  <a:srgbClr val="FFFFFF"/>
                </a:solidFill>
              </a:rPr>
            </a:br>
            <a:r>
              <a:rPr lang="fr-FR" sz="2700" dirty="0">
                <a:solidFill>
                  <a:srgbClr val="FFFFFF"/>
                </a:solidFill>
              </a:rPr>
              <a:t>Semestre 7</a:t>
            </a:r>
            <a:br>
              <a:rPr lang="fr-FR" sz="2700" dirty="0">
                <a:solidFill>
                  <a:srgbClr val="FFFFFF"/>
                </a:solidFill>
              </a:rPr>
            </a:br>
            <a:r>
              <a:rPr lang="fr-FR" sz="2700" dirty="0">
                <a:solidFill>
                  <a:srgbClr val="FFFFFF"/>
                </a:solidFill>
              </a:rPr>
              <a:t>(soumis à validation)</a:t>
            </a:r>
          </a:p>
        </p:txBody>
      </p:sp>
      <p:graphicFrame>
        <p:nvGraphicFramePr>
          <p:cNvPr id="5" name="Espace réservé du contenu 2">
            <a:extLst>
              <a:ext uri="{FF2B5EF4-FFF2-40B4-BE49-F238E27FC236}">
                <a16:creationId xmlns:a16="http://schemas.microsoft.com/office/drawing/2014/main" id="{A8CA4034-1276-719D-60D8-B1164C41C4F5}"/>
              </a:ext>
            </a:extLst>
          </p:cNvPr>
          <p:cNvGraphicFramePr>
            <a:graphicFrameLocks noGrp="1"/>
          </p:cNvGraphicFramePr>
          <p:nvPr>
            <p:ph idx="1"/>
            <p:extLst>
              <p:ext uri="{D42A27DB-BD31-4B8C-83A1-F6EECF244321}">
                <p14:modId xmlns:p14="http://schemas.microsoft.com/office/powerpoint/2010/main" val="369927903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69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EC1028-441A-BF61-E91D-4266CB16AA8C}"/>
              </a:ext>
            </a:extLst>
          </p:cNvPr>
          <p:cNvSpPr>
            <a:spLocks noGrp="1"/>
          </p:cNvSpPr>
          <p:nvPr>
            <p:ph type="title"/>
          </p:nvPr>
        </p:nvSpPr>
        <p:spPr>
          <a:xfrm>
            <a:off x="439858" y="1683756"/>
            <a:ext cx="2336449" cy="2396359"/>
          </a:xfrm>
        </p:spPr>
        <p:txBody>
          <a:bodyPr anchor="b">
            <a:normAutofit/>
          </a:bodyPr>
          <a:lstStyle/>
          <a:p>
            <a:pPr algn="r"/>
            <a:br>
              <a:rPr lang="fr-FR" sz="2700" dirty="0">
                <a:solidFill>
                  <a:srgbClr val="FFFFFF"/>
                </a:solidFill>
              </a:rPr>
            </a:br>
            <a:r>
              <a:rPr lang="fr-FR" sz="2700" dirty="0">
                <a:solidFill>
                  <a:srgbClr val="FFFFFF"/>
                </a:solidFill>
              </a:rPr>
              <a:t>Enseignements</a:t>
            </a:r>
            <a:br>
              <a:rPr lang="fr-FR" sz="2700" dirty="0">
                <a:solidFill>
                  <a:srgbClr val="FFFFFF"/>
                </a:solidFill>
              </a:rPr>
            </a:br>
            <a:r>
              <a:rPr lang="fr-FR" sz="2700" dirty="0">
                <a:solidFill>
                  <a:srgbClr val="FFFFFF"/>
                </a:solidFill>
              </a:rPr>
              <a:t>Semestre 8 (soumis à validation)</a:t>
            </a:r>
          </a:p>
        </p:txBody>
      </p:sp>
      <p:graphicFrame>
        <p:nvGraphicFramePr>
          <p:cNvPr id="5" name="Espace réservé du contenu 2">
            <a:extLst>
              <a:ext uri="{FF2B5EF4-FFF2-40B4-BE49-F238E27FC236}">
                <a16:creationId xmlns:a16="http://schemas.microsoft.com/office/drawing/2014/main" id="{A8CA4034-1276-719D-60D8-B1164C41C4F5}"/>
              </a:ext>
            </a:extLst>
          </p:cNvPr>
          <p:cNvGraphicFramePr>
            <a:graphicFrameLocks noGrp="1"/>
          </p:cNvGraphicFramePr>
          <p:nvPr>
            <p:ph idx="1"/>
            <p:extLst>
              <p:ext uri="{D42A27DB-BD31-4B8C-83A1-F6EECF244321}">
                <p14:modId xmlns:p14="http://schemas.microsoft.com/office/powerpoint/2010/main" val="2980142391"/>
              </p:ext>
            </p:extLst>
          </p:nvPr>
        </p:nvGraphicFramePr>
        <p:xfrm>
          <a:off x="3678789" y="476672"/>
          <a:ext cx="500012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74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b="1" dirty="0"/>
              <a:t>Parcours-type MAP</a:t>
            </a:r>
            <a:endParaRPr lang="fr-FR" dirty="0"/>
          </a:p>
        </p:txBody>
      </p:sp>
      <p:sp>
        <p:nvSpPr>
          <p:cNvPr id="3" name="Espace réservé du contenu 2"/>
          <p:cNvSpPr>
            <a:spLocks noGrp="1"/>
          </p:cNvSpPr>
          <p:nvPr>
            <p:ph idx="1"/>
          </p:nvPr>
        </p:nvSpPr>
        <p:spPr>
          <a:xfrm>
            <a:off x="395536" y="908720"/>
            <a:ext cx="8496944" cy="5949280"/>
          </a:xfrm>
        </p:spPr>
        <p:txBody>
          <a:bodyPr>
            <a:normAutofit/>
          </a:bodyPr>
          <a:lstStyle/>
          <a:p>
            <a:pPr algn="ctr">
              <a:buNone/>
            </a:pPr>
            <a:r>
              <a:rPr lang="fr-FR" sz="3000" b="1" dirty="0"/>
              <a:t>APPRENTISSAGES</a:t>
            </a:r>
          </a:p>
          <a:p>
            <a:pPr algn="just">
              <a:buNone/>
            </a:pPr>
            <a:endParaRPr lang="fr-FR" sz="2400" dirty="0"/>
          </a:p>
          <a:p>
            <a:pPr algn="just">
              <a:buNone/>
            </a:pPr>
            <a:r>
              <a:rPr lang="fr-FR" sz="2400" dirty="0"/>
              <a:t> </a:t>
            </a:r>
          </a:p>
        </p:txBody>
      </p:sp>
      <p:graphicFrame>
        <p:nvGraphicFramePr>
          <p:cNvPr id="4" name="Tableau 3"/>
          <p:cNvGraphicFramePr>
            <a:graphicFrameLocks noGrp="1"/>
          </p:cNvGraphicFramePr>
          <p:nvPr>
            <p:extLst>
              <p:ext uri="{D42A27DB-BD31-4B8C-83A1-F6EECF244321}">
                <p14:modId xmlns:p14="http://schemas.microsoft.com/office/powerpoint/2010/main" val="4104570004"/>
              </p:ext>
            </p:extLst>
          </p:nvPr>
        </p:nvGraphicFramePr>
        <p:xfrm>
          <a:off x="323528" y="1484784"/>
          <a:ext cx="8640960" cy="7736968"/>
        </p:xfrm>
        <a:graphic>
          <a:graphicData uri="http://schemas.openxmlformats.org/drawingml/2006/table">
            <a:tbl>
              <a:tblPr firstRow="1" bandRow="1">
                <a:tableStyleId>{2D5ABB26-0587-4C30-8999-92F81FD0307C}</a:tableStyleId>
              </a:tblPr>
              <a:tblGrid>
                <a:gridCol w="8424936">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tblGrid>
              <a:tr h="4891636">
                <a:tc>
                  <a:txBody>
                    <a:bodyPr/>
                    <a:lstStyle/>
                    <a:p>
                      <a:pPr algn="just">
                        <a:buNone/>
                      </a:pPr>
                      <a:r>
                        <a:rPr lang="fr-FR" sz="2000" dirty="0"/>
                        <a:t>- Associations</a:t>
                      </a:r>
                    </a:p>
                    <a:p>
                      <a:pPr algn="just">
                        <a:buNone/>
                      </a:pPr>
                      <a:r>
                        <a:rPr lang="fr-FR" sz="2000" dirty="0"/>
                        <a:t>- Syndicats  </a:t>
                      </a:r>
                    </a:p>
                    <a:p>
                      <a:pPr algn="just">
                        <a:buNone/>
                      </a:pPr>
                      <a:r>
                        <a:rPr lang="fr-FR" sz="2000" dirty="0"/>
                        <a:t>- Institutions publiques</a:t>
                      </a:r>
                    </a:p>
                    <a:p>
                      <a:pPr algn="just">
                        <a:buNone/>
                      </a:pPr>
                      <a:r>
                        <a:rPr lang="fr-FR" sz="2000" dirty="0"/>
                        <a:t>- Collectivités territoriales : administration, cabinet, groupes politiques : </a:t>
                      </a:r>
                    </a:p>
                    <a:p>
                      <a:pPr algn="just">
                        <a:buNone/>
                      </a:pPr>
                      <a:r>
                        <a:rPr lang="fr-FR" sz="2000" dirty="0"/>
                        <a:t>- Entreprises privées</a:t>
                      </a:r>
                    </a:p>
                    <a:p>
                      <a:pPr algn="just">
                        <a:buNone/>
                      </a:pPr>
                      <a:r>
                        <a:rPr lang="fr-FR" sz="2000" dirty="0"/>
                        <a:t>- Partis politiques</a:t>
                      </a:r>
                    </a:p>
                    <a:p>
                      <a:pPr algn="just">
                        <a:buNone/>
                      </a:pPr>
                      <a:r>
                        <a:rPr lang="fr-FR" sz="2000" dirty="0"/>
                        <a:t>- Préfectures</a:t>
                      </a:r>
                    </a:p>
                    <a:p>
                      <a:pPr algn="just">
                        <a:buNone/>
                      </a:pPr>
                      <a:r>
                        <a:rPr lang="fr-FR" sz="2000" dirty="0"/>
                        <a:t>- Ministères : Direction de l’information légale</a:t>
                      </a:r>
                    </a:p>
                    <a:p>
                      <a:pPr algn="just">
                        <a:buNone/>
                      </a:pPr>
                      <a:r>
                        <a:rPr lang="fr-FR" sz="2000" dirty="0"/>
                        <a:t>- Entreprises publiques</a:t>
                      </a:r>
                    </a:p>
                    <a:p>
                      <a:pPr algn="just">
                        <a:buNone/>
                      </a:pPr>
                      <a:endParaRPr lang="fr-FR" sz="1800" dirty="0"/>
                    </a:p>
                    <a:p>
                      <a:pPr algn="just">
                        <a:buNone/>
                      </a:pPr>
                      <a:endParaRPr lang="fr-FR" sz="1800" dirty="0"/>
                    </a:p>
                    <a:p>
                      <a:pPr algn="just">
                        <a:buNone/>
                      </a:pPr>
                      <a:r>
                        <a:rPr lang="fr-FR" sz="2000" dirty="0"/>
                        <a:t>Cette année : Société du Grand Paris, Direction de l’information légale, MEDEF Vienne, Région CVL (DGS, Numérique), SNCF, Commune de Bourges, Mairie de Fleury les Aubrais, Ministère des Armées, Députée, Communauté de communes Beauce Val de Loire, Université d’Orléans, La Poste, CROS CVL, ACNUSA</a:t>
                      </a:r>
                    </a:p>
                    <a:p>
                      <a:pPr algn="just">
                        <a:buNone/>
                      </a:pPr>
                      <a:endParaRPr lang="fr-FR" sz="1800" dirty="0"/>
                    </a:p>
                    <a:p>
                      <a:pPr algn="just">
                        <a:buNone/>
                      </a:pPr>
                      <a:endParaRPr lang="fr-FR" sz="1800" dirty="0"/>
                    </a:p>
                  </a:txBody>
                  <a:tcPr/>
                </a:tc>
                <a:tc>
                  <a:txBody>
                    <a:bodyPr/>
                    <a:lstStyle/>
                    <a:p>
                      <a:pPr algn="just">
                        <a:buNone/>
                      </a:pPr>
                      <a:endParaRPr lang="fr-FR" dirty="0"/>
                    </a:p>
                  </a:txBody>
                  <a:tcPr/>
                </a:tc>
                <a:extLst>
                  <a:ext uri="{0D108BD9-81ED-4DB2-BD59-A6C34878D82A}">
                    <a16:rowId xmlns:a16="http://schemas.microsoft.com/office/drawing/2014/main" val="10000"/>
                  </a:ext>
                </a:extLst>
              </a:tr>
              <a:tr h="228104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619797" y="586855"/>
            <a:ext cx="3172575" cy="3387497"/>
          </a:xfrm>
        </p:spPr>
        <p:txBody>
          <a:bodyPr anchor="b">
            <a:normAutofit/>
          </a:bodyPr>
          <a:lstStyle/>
          <a:p>
            <a:pPr algn="r"/>
            <a:r>
              <a:rPr lang="fr-FR" sz="3500" b="1" dirty="0">
                <a:solidFill>
                  <a:srgbClr val="FFFFFF"/>
                </a:solidFill>
              </a:rPr>
              <a:t>Développer un esprit de promotion</a:t>
            </a:r>
            <a:endParaRPr lang="fr-FR" sz="3500" dirty="0">
              <a:solidFill>
                <a:srgbClr val="FFFFFF"/>
              </a:solidFill>
            </a:endParaRPr>
          </a:p>
        </p:txBody>
      </p:sp>
      <p:sp>
        <p:nvSpPr>
          <p:cNvPr id="3" name="Espace réservé du contenu 2"/>
          <p:cNvSpPr>
            <a:spLocks noGrp="1"/>
          </p:cNvSpPr>
          <p:nvPr>
            <p:ph idx="1"/>
          </p:nvPr>
        </p:nvSpPr>
        <p:spPr>
          <a:xfrm>
            <a:off x="4877368" y="649480"/>
            <a:ext cx="3646835" cy="5546047"/>
          </a:xfrm>
        </p:spPr>
        <p:txBody>
          <a:bodyPr anchor="ctr">
            <a:normAutofit/>
          </a:bodyPr>
          <a:lstStyle/>
          <a:p>
            <a:pPr>
              <a:buNone/>
            </a:pPr>
            <a:endParaRPr lang="fr-FR" sz="1700" b="1" dirty="0"/>
          </a:p>
          <a:p>
            <a:pPr>
              <a:buFontTx/>
              <a:buChar char="-"/>
            </a:pPr>
            <a:endParaRPr lang="fr-FR" sz="1700" dirty="0"/>
          </a:p>
          <a:p>
            <a:pPr>
              <a:buFontTx/>
              <a:buChar char="-"/>
            </a:pPr>
            <a:r>
              <a:rPr lang="fr-FR" sz="2800" dirty="0"/>
              <a:t>Asso MAP</a:t>
            </a:r>
          </a:p>
          <a:p>
            <a:pPr>
              <a:buFontTx/>
              <a:buChar char="-"/>
            </a:pPr>
            <a:r>
              <a:rPr lang="fr-FR" sz="2800" dirty="0"/>
              <a:t>Instagram : </a:t>
            </a:r>
            <a:r>
              <a:rPr lang="fr-FR" sz="2800" dirty="0">
                <a:hlinkClick r:id="rId2"/>
              </a:rPr>
              <a:t>https://www.instagram.com/asso_map/</a:t>
            </a:r>
            <a:endParaRPr lang="fr-FR" sz="2800" dirty="0"/>
          </a:p>
          <a:p>
            <a:pPr marL="0" indent="0">
              <a:buNone/>
            </a:pPr>
            <a:r>
              <a:rPr lang="fr-FR" sz="2800" dirty="0"/>
              <a:t>- Projets </a:t>
            </a:r>
          </a:p>
          <a:p>
            <a:pPr>
              <a:buFontTx/>
              <a:buChar char="-"/>
            </a:pPr>
            <a:endParaRPr lang="fr-FR" sz="1700" dirty="0"/>
          </a:p>
          <a:p>
            <a:pPr>
              <a:buFontTx/>
              <a:buChar char="-"/>
            </a:pPr>
            <a:endParaRPr lang="fr-FR" sz="1700" dirty="0"/>
          </a:p>
          <a:p>
            <a:pPr>
              <a:buNone/>
            </a:pPr>
            <a:endParaRPr lang="fr-FR" sz="1700" dirty="0"/>
          </a:p>
          <a:p>
            <a:pPr>
              <a:buFontTx/>
              <a:buChar char="-"/>
            </a:pPr>
            <a:endParaRPr lang="fr-FR" sz="1700" dirty="0"/>
          </a:p>
          <a:p>
            <a:pPr>
              <a:buFontTx/>
              <a:buChar char="-"/>
            </a:pPr>
            <a:endParaRPr lang="fr-FR"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AC6BF-15DD-D537-2F4E-56D5EBBF5F09}"/>
              </a:ext>
            </a:extLst>
          </p:cNvPr>
          <p:cNvSpPr>
            <a:spLocks noGrp="1"/>
          </p:cNvSpPr>
          <p:nvPr>
            <p:ph type="title"/>
          </p:nvPr>
        </p:nvSpPr>
        <p:spPr/>
        <p:txBody>
          <a:bodyPr/>
          <a:lstStyle/>
          <a:p>
            <a:endParaRPr lang="fr-FR"/>
          </a:p>
        </p:txBody>
      </p:sp>
      <p:pic>
        <p:nvPicPr>
          <p:cNvPr id="5" name="Espace réservé du contenu 4" descr="Une image contenant habits, personne, Visage humain, sourire&#10;&#10;Description générée automatiquement">
            <a:extLst>
              <a:ext uri="{FF2B5EF4-FFF2-40B4-BE49-F238E27FC236}">
                <a16:creationId xmlns:a16="http://schemas.microsoft.com/office/drawing/2014/main" id="{A126DCAA-838B-EABF-225E-01E313029C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53" y="548679"/>
            <a:ext cx="8778327" cy="5852219"/>
          </a:xfrm>
        </p:spPr>
      </p:pic>
    </p:spTree>
    <p:extLst>
      <p:ext uri="{BB962C8B-B14F-4D97-AF65-F5344CB8AC3E}">
        <p14:creationId xmlns:p14="http://schemas.microsoft.com/office/powerpoint/2010/main" val="37977681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502</Words>
  <Application>Microsoft Office PowerPoint</Application>
  <PresentationFormat>Affichage à l'écran (4:3)</PresentationFormat>
  <Paragraphs>85</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PARCOURS-TYPE MAPCom</vt:lpstr>
      <vt:lpstr> Objectifs : pluridisciplinarité/ professionnalisation</vt:lpstr>
      <vt:lpstr> Débouchés</vt:lpstr>
      <vt:lpstr>Parcours-type MAPCom Structure</vt:lpstr>
      <vt:lpstr> Enseignements Semestre 7 (soumis à validation)</vt:lpstr>
      <vt:lpstr> Enseignements Semestre 8 (soumis à validation)</vt:lpstr>
      <vt:lpstr>Parcours-type MAP</vt:lpstr>
      <vt:lpstr>Développer un esprit de promotion</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SPECIALITE MAP</dc:title>
  <dc:creator>grideau</dc:creator>
  <cp:lastModifiedBy>Gaël Rideau</cp:lastModifiedBy>
  <cp:revision>127</cp:revision>
  <dcterms:created xsi:type="dcterms:W3CDTF">2014-01-30T20:42:49Z</dcterms:created>
  <dcterms:modified xsi:type="dcterms:W3CDTF">2024-02-05T08:47:29Z</dcterms:modified>
</cp:coreProperties>
</file>