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59" r:id="rId6"/>
    <p:sldId id="263" r:id="rId7"/>
    <p:sldId id="264" r:id="rId8"/>
    <p:sldId id="260" r:id="rId9"/>
    <p:sldId id="261" r:id="rId10"/>
    <p:sldId id="262" r:id="rId11"/>
    <p:sldId id="265" r:id="rId12"/>
    <p:sldId id="269" r:id="rId13"/>
    <p:sldId id="270" r:id="rId14"/>
    <p:sldId id="271" r:id="rId15"/>
    <p:sldId id="273" r:id="rId16"/>
    <p:sldId id="267" r:id="rId17"/>
    <p:sldId id="268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Recent Discussions in Cosmological Computation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8077200" cy="838200"/>
          </a:xfrm>
        </p:spPr>
        <p:txBody>
          <a:bodyPr>
            <a:normAutofit/>
          </a:bodyPr>
          <a:lstStyle/>
          <a:p>
            <a:r>
              <a:rPr lang="en-GB" dirty="0" smtClean="0"/>
              <a:t>Mike Stannett, University of Sheffield (m.stannett@dcs.shef.ac.uk)</a:t>
            </a:r>
          </a:p>
          <a:p>
            <a:r>
              <a:rPr lang="en-GB" dirty="0" smtClean="0"/>
              <a:t>New Worlds of Computation, LIFO, </a:t>
            </a:r>
            <a:r>
              <a:rPr lang="en-GB" dirty="0" err="1" smtClean="0"/>
              <a:t>Orléans</a:t>
            </a:r>
            <a:r>
              <a:rPr lang="en-GB" dirty="0" smtClean="0"/>
              <a:t>, 23 May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they exist?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clear!</a:t>
            </a:r>
          </a:p>
          <a:p>
            <a:r>
              <a:rPr lang="en-GB" dirty="0" smtClean="0"/>
              <a:t>It's been argued that they're impossible </a:t>
            </a:r>
            <a:r>
              <a:rPr lang="en-GB" dirty="0" smtClean="0"/>
              <a:t>(but based </a:t>
            </a:r>
            <a:r>
              <a:rPr lang="en-GB" dirty="0" smtClean="0"/>
              <a:t>on </a:t>
            </a:r>
            <a:r>
              <a:rPr lang="en-GB" dirty="0" smtClean="0"/>
              <a:t>the claim that something is "obviously" silly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But they're present in solutions to Einstein's field equations (</a:t>
            </a:r>
            <a:r>
              <a:rPr lang="en-GB" dirty="0" err="1" smtClean="0"/>
              <a:t>eg</a:t>
            </a:r>
            <a:r>
              <a:rPr lang="en-GB" dirty="0" smtClean="0"/>
              <a:t> Gödel's universe)</a:t>
            </a:r>
          </a:p>
          <a:p>
            <a:r>
              <a:rPr lang="en-GB" dirty="0" smtClean="0"/>
              <a:t>... and if traversable wormholes exist...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Unexpected deduction</a:t>
            </a:r>
            <a:br>
              <a:rPr lang="en-GB" dirty="0" smtClean="0"/>
            </a:br>
            <a:r>
              <a:rPr lang="en-GB" dirty="0" smtClean="0"/>
              <a:t>[sneak preview! not published yet]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It's generally claimed that FTL travel would necessarily result in time travel (i.e. CTCs) being possible</a:t>
            </a:r>
          </a:p>
          <a:p>
            <a:r>
              <a:rPr lang="en-GB" dirty="0" smtClean="0"/>
              <a:t>We have one theory in which FTL is possible, but it doesn't lead to CTCs.</a:t>
            </a:r>
          </a:p>
          <a:p>
            <a:r>
              <a:rPr lang="en-GB" dirty="0" smtClean="0"/>
              <a:t>Therefore: FTL does NOT entail CTCs.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models of CTCs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VERSION 1</a:t>
            </a:r>
            <a:br>
              <a:rPr lang="en-GB" dirty="0" smtClean="0"/>
            </a:br>
            <a:r>
              <a:rPr lang="en-GB" dirty="0" smtClean="0"/>
              <a:t>If we revisit a past event, that event is in our past, and hence fixed. We have no choice but to repeat our earlier actions. No paradoxes.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VERSION 2</a:t>
            </a:r>
            <a:br>
              <a:rPr lang="en-GB" dirty="0" smtClean="0"/>
            </a:br>
            <a:r>
              <a:rPr lang="en-GB" dirty="0" smtClean="0"/>
              <a:t>We don't need to repeat earlier actions. Does this necessarily entail paradoxes? No!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Single-traversable CTCs</a:t>
            </a:r>
            <a:endParaRPr lang="en-GB" dirty="0"/>
          </a:p>
        </p:txBody>
      </p:sp>
      <p:pic>
        <p:nvPicPr>
          <p:cNvPr id="4" name="Content Placeholder 3" descr="w-and-w'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752600"/>
            <a:ext cx="4077269" cy="4477375"/>
          </a:xfrm>
        </p:spPr>
      </p:pic>
      <p:sp>
        <p:nvSpPr>
          <p:cNvPr id="5" name="TextBox 4"/>
          <p:cNvSpPr txBox="1"/>
          <p:nvPr/>
        </p:nvSpPr>
        <p:spPr>
          <a:xfrm>
            <a:off x="228600" y="1905000"/>
            <a:ext cx="434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In this ribbon universe, we revisit a past event, but our space and time axes have been switched over, so we cannot re-traverse the loop without travelling FTL.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CTC Computation</a:t>
            </a:r>
            <a:endParaRPr lang="en-GB" dirty="0"/>
          </a:p>
        </p:txBody>
      </p:sp>
      <p:pic>
        <p:nvPicPr>
          <p:cNvPr id="4" name="Content Placeholder 3" descr="CTC-Com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752600"/>
            <a:ext cx="6763141" cy="4784807"/>
          </a:xfrm>
        </p:spPr>
      </p:pic>
      <p:sp>
        <p:nvSpPr>
          <p:cNvPr id="5" name="TextBox 4"/>
          <p:cNvSpPr txBox="1"/>
          <p:nvPr/>
        </p:nvSpPr>
        <p:spPr>
          <a:xfrm>
            <a:off x="4648200" y="64008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Andréka et al. (2011, forthcoming)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CTCs and entropy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a computer traverses a CTC and go back to an earlier state, how did it manage to recover its lost information?</a:t>
            </a:r>
          </a:p>
          <a:p>
            <a:r>
              <a:rPr lang="en-GB" dirty="0" smtClean="0"/>
              <a:t>It must be stored somewhere - in the CTC?</a:t>
            </a:r>
          </a:p>
          <a:p>
            <a:r>
              <a:rPr lang="en-GB" dirty="0" smtClean="0"/>
              <a:t>By considering a computation occurring in a CTC, we deduce</a:t>
            </a:r>
          </a:p>
          <a:p>
            <a:pPr lvl="1"/>
            <a:r>
              <a:rPr lang="en-GB" smtClean="0"/>
              <a:t>Either: </a:t>
            </a:r>
            <a:r>
              <a:rPr lang="en-GB" dirty="0" smtClean="0"/>
              <a:t>CTCs have entropy (just like BHs)</a:t>
            </a:r>
          </a:p>
          <a:p>
            <a:pPr lvl="1"/>
            <a:r>
              <a:rPr lang="en-GB" dirty="0" smtClean="0"/>
              <a:t>Or: CTCs have failsafe </a:t>
            </a:r>
            <a:r>
              <a:rPr lang="en-GB" dirty="0" err="1" smtClean="0"/>
              <a:t>mechansms</a:t>
            </a:r>
            <a:r>
              <a:rPr lang="en-GB" dirty="0" smtClean="0"/>
              <a:t> preventing </a:t>
            </a:r>
            <a:r>
              <a:rPr lang="en-GB" dirty="0" err="1" smtClean="0"/>
              <a:t>lossy</a:t>
            </a:r>
            <a:r>
              <a:rPr lang="en-GB" dirty="0" smtClean="0"/>
              <a:t> computations being initiated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any of this relevant?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cannot say for certain whether any of the cosmological schemes is definitely feasible in our own universe. [ditto </a:t>
            </a:r>
            <a:r>
              <a:rPr lang="en-GB" dirty="0" err="1" smtClean="0"/>
              <a:t>re.Turing</a:t>
            </a:r>
            <a:r>
              <a:rPr lang="en-GB" dirty="0" smtClean="0"/>
              <a:t> machines]</a:t>
            </a:r>
            <a:endParaRPr lang="en-GB" baseline="-25000" dirty="0" smtClean="0"/>
          </a:p>
          <a:p>
            <a:r>
              <a:rPr lang="en-GB" dirty="0" smtClean="0"/>
              <a:t>BUT the very fact that they </a:t>
            </a:r>
            <a:r>
              <a:rPr lang="en-GB" dirty="0" smtClean="0">
                <a:solidFill>
                  <a:srgbClr val="FF0000"/>
                </a:solidFill>
              </a:rPr>
              <a:t>might</a:t>
            </a:r>
            <a:r>
              <a:rPr lang="en-GB" dirty="0" smtClean="0"/>
              <a:t> be feasible suggests that basic assumptions concerning computation need to be reconsidered</a:t>
            </a:r>
          </a:p>
          <a:p>
            <a:r>
              <a:rPr lang="en-GB" dirty="0" smtClean="0"/>
              <a:t>We cannot simply assume that the Church-Turing Thesis extends to physical devices. The underlying structure of physics</a:t>
            </a:r>
            <a:r>
              <a:rPr lang="en-GB" dirty="0" smtClean="0">
                <a:solidFill>
                  <a:srgbClr val="FF0000"/>
                </a:solidFill>
              </a:rPr>
              <a:t> matters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Thanks for listening :)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Find out more at the </a:t>
            </a:r>
            <a:r>
              <a:rPr lang="en-GB" dirty="0" err="1" smtClean="0"/>
              <a:t>HyperNet</a:t>
            </a:r>
            <a:r>
              <a:rPr lang="en-GB" dirty="0" smtClean="0"/>
              <a:t> 11 / </a:t>
            </a:r>
            <a:r>
              <a:rPr lang="en-GB" smtClean="0"/>
              <a:t>Physics &amp;Computation </a:t>
            </a:r>
            <a:r>
              <a:rPr lang="en-GB" dirty="0" smtClean="0"/>
              <a:t>2011 Workshops, at UC2011, Turku, Finland, June 2011.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Outline of talk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939809"/>
          </a:xfrm>
        </p:spPr>
        <p:txBody>
          <a:bodyPr/>
          <a:lstStyle/>
          <a:p>
            <a:r>
              <a:rPr lang="en-GB" dirty="0" smtClean="0"/>
              <a:t>Cosmological computation (what is it?)</a:t>
            </a:r>
          </a:p>
          <a:p>
            <a:r>
              <a:rPr lang="en-GB" dirty="0" smtClean="0"/>
              <a:t>First-order relativity theories (Andréka et al.)</a:t>
            </a:r>
          </a:p>
          <a:p>
            <a:r>
              <a:rPr lang="en-GB" dirty="0" smtClean="0"/>
              <a:t>Recent focus: Closed </a:t>
            </a:r>
            <a:r>
              <a:rPr lang="en-GB" dirty="0" err="1" smtClean="0"/>
              <a:t>Timelike</a:t>
            </a:r>
            <a:r>
              <a:rPr lang="en-GB" dirty="0" smtClean="0"/>
              <a:t> Curves [CTCs]</a:t>
            </a:r>
          </a:p>
          <a:p>
            <a:pPr lvl="1"/>
            <a:r>
              <a:rPr lang="en-GB" dirty="0" smtClean="0"/>
              <a:t>Do they exist?</a:t>
            </a:r>
          </a:p>
          <a:p>
            <a:pPr lvl="1"/>
            <a:r>
              <a:rPr lang="en-GB" dirty="0" smtClean="0"/>
              <a:t>FTL does NOT entail CTCs after all</a:t>
            </a:r>
          </a:p>
          <a:p>
            <a:pPr lvl="1"/>
            <a:r>
              <a:rPr lang="en-GB" dirty="0" smtClean="0"/>
              <a:t>Traversing a CTC: two distinct interpretations</a:t>
            </a:r>
          </a:p>
          <a:p>
            <a:pPr lvl="1"/>
            <a:r>
              <a:rPr lang="en-GB" dirty="0" smtClean="0"/>
              <a:t>How can they be used?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Cosmological computation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Exploiting cosmological structures for computational purposes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473209"/>
          </a:xfrm>
        </p:spPr>
        <p:txBody>
          <a:bodyPr>
            <a:normAutofit/>
          </a:bodyPr>
          <a:lstStyle/>
          <a:p>
            <a:r>
              <a:rPr lang="en-GB" dirty="0" smtClean="0"/>
              <a:t>Using structural properties of cosmology for computational purposes.</a:t>
            </a:r>
          </a:p>
          <a:p>
            <a:pPr lvl="1"/>
            <a:r>
              <a:rPr lang="en-GB" dirty="0" err="1" smtClean="0"/>
              <a:t>Malament</a:t>
            </a:r>
            <a:r>
              <a:rPr lang="en-GB" dirty="0" smtClean="0"/>
              <a:t>-Hogarth </a:t>
            </a:r>
            <a:r>
              <a:rPr lang="en-GB" dirty="0" err="1" smtClean="0"/>
              <a:t>spacetime</a:t>
            </a:r>
            <a:endParaRPr lang="en-GB" dirty="0" smtClean="0"/>
          </a:p>
          <a:p>
            <a:pPr lvl="1"/>
            <a:r>
              <a:rPr lang="en-GB" dirty="0" smtClean="0"/>
              <a:t>Slow Kerr black holes</a:t>
            </a:r>
          </a:p>
          <a:p>
            <a:pPr lvl="1"/>
            <a:r>
              <a:rPr lang="en-GB" dirty="0" smtClean="0"/>
              <a:t>Traversable wormholes</a:t>
            </a:r>
          </a:p>
          <a:p>
            <a:r>
              <a:rPr lang="en-GB" dirty="0" smtClean="0"/>
              <a:t>Typically involves two distinct observers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User</a:t>
            </a:r>
            <a:r>
              <a:rPr lang="en-GB" dirty="0" smtClean="0"/>
              <a:t> experiences finite proper time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User</a:t>
            </a:r>
            <a:r>
              <a:rPr lang="en-GB" dirty="0" smtClean="0"/>
              <a:t> sees </a:t>
            </a:r>
            <a:r>
              <a:rPr lang="en-GB" dirty="0" smtClean="0">
                <a:solidFill>
                  <a:srgbClr val="FF0000"/>
                </a:solidFill>
              </a:rPr>
              <a:t>Comp</a:t>
            </a:r>
            <a:r>
              <a:rPr lang="en-GB" dirty="0" smtClean="0"/>
              <a:t> experience infinite proper time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First-order relativity theories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Geometric Logic Group @ Budapest</a:t>
            </a:r>
          </a:p>
          <a:p>
            <a:r>
              <a:rPr lang="en-GB" dirty="0" smtClean="0"/>
              <a:t>Hajnal Andréka, Judit Madarász, István Németi, Gergely Székely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SpecRel</a:t>
            </a:r>
            <a:r>
              <a:rPr lang="en-GB" dirty="0" smtClean="0"/>
              <a:t>, </a:t>
            </a:r>
            <a:r>
              <a:rPr lang="en-GB" dirty="0" err="1" smtClean="0"/>
              <a:t>GenRel</a:t>
            </a:r>
            <a:r>
              <a:rPr lang="en-GB" dirty="0" smtClean="0"/>
              <a:t>, </a:t>
            </a:r>
            <a:r>
              <a:rPr lang="en-GB" dirty="0" err="1" smtClean="0"/>
              <a:t>AccRel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First-order logical representations of various versions of relativity theory</a:t>
            </a:r>
          </a:p>
          <a:p>
            <a:r>
              <a:rPr lang="en-GB" dirty="0" smtClean="0"/>
              <a:t>Goals:</a:t>
            </a:r>
          </a:p>
          <a:p>
            <a:pPr lvl="1"/>
            <a:r>
              <a:rPr lang="en-GB" dirty="0" smtClean="0"/>
              <a:t>What can be deduced within relativity theory?</a:t>
            </a:r>
          </a:p>
          <a:p>
            <a:pPr lvl="1"/>
            <a:r>
              <a:rPr lang="en-GB" dirty="0" smtClean="0"/>
              <a:t>Given a result, which axioms are required in its proof?</a:t>
            </a:r>
          </a:p>
          <a:p>
            <a:pPr lvl="1"/>
            <a:r>
              <a:rPr lang="en-GB" dirty="0" smtClean="0"/>
              <a:t>How far can the axioms be weakened and still generate cosmologically reasonable properties?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Typical axioms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Measurements take place in an ordered Euclidean field (one in which positive values have square roots)</a:t>
            </a:r>
          </a:p>
          <a:p>
            <a:pPr lvl="1"/>
            <a:r>
              <a:rPr lang="en-GB" dirty="0" smtClean="0"/>
              <a:t>Need not be the real numbers</a:t>
            </a:r>
          </a:p>
          <a:p>
            <a:pPr lvl="1"/>
            <a:r>
              <a:rPr lang="en-GB" dirty="0" smtClean="0"/>
              <a:t>Can include infinitesimals</a:t>
            </a:r>
          </a:p>
          <a:p>
            <a:r>
              <a:rPr lang="en-GB" dirty="0" smtClean="0"/>
              <a:t>Observers consider themselves to be stationary (world line = local time axis)</a:t>
            </a:r>
          </a:p>
          <a:p>
            <a:r>
              <a:rPr lang="en-GB" dirty="0" smtClean="0"/>
              <a:t>Each observer says that the speed of light is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Closed </a:t>
            </a:r>
            <a:r>
              <a:rPr lang="en-GB" dirty="0" err="1" smtClean="0"/>
              <a:t>Timelike</a:t>
            </a:r>
            <a:r>
              <a:rPr lang="en-GB" dirty="0" smtClean="0"/>
              <a:t> Curves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Do they exist? What kinds can there be? How might they be used? </a:t>
            </a:r>
          </a:p>
          <a:p>
            <a:r>
              <a:rPr lang="en-GB" dirty="0" smtClean="0"/>
              <a:t>Aren't they something to do with (banned) FTL travel? No!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CTC?</a:t>
            </a:r>
            <a:endParaRPr lang="en-GB" dirty="0"/>
          </a:p>
        </p:txBody>
      </p:sp>
      <p:pic>
        <p:nvPicPr>
          <p:cNvPr id="4" name="Content Placeholder 3" descr="CTC-in-spacetim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828800"/>
            <a:ext cx="8141623" cy="4199682"/>
          </a:xfrm>
        </p:spPr>
      </p:pic>
      <p:sp>
        <p:nvSpPr>
          <p:cNvPr id="5" name="TextBox 4"/>
          <p:cNvSpPr txBox="1"/>
          <p:nvPr/>
        </p:nvSpPr>
        <p:spPr>
          <a:xfrm>
            <a:off x="381000" y="5943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Van </a:t>
            </a:r>
            <a:r>
              <a:rPr lang="en-GB" dirty="0" err="1" smtClean="0"/>
              <a:t>Stockum's</a:t>
            </a:r>
            <a:r>
              <a:rPr lang="en-GB" dirty="0" smtClean="0"/>
              <a:t> </a:t>
            </a:r>
            <a:r>
              <a:rPr lang="en-GB" dirty="0" err="1" smtClean="0"/>
              <a:t>Spacetime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From: Kip Thorne (1993) "Closed </a:t>
            </a:r>
            <a:r>
              <a:rPr lang="en-GB" dirty="0" err="1" smtClean="0"/>
              <a:t>Timelike</a:t>
            </a:r>
            <a:r>
              <a:rPr lang="en-GB" dirty="0" smtClean="0"/>
              <a:t> Curves". Tech report, </a:t>
            </a:r>
            <a:r>
              <a:rPr lang="en-GB" dirty="0" err="1" smtClean="0"/>
              <a:t>CalTech</a:t>
            </a:r>
            <a:r>
              <a:rPr lang="en-GB" dirty="0" smtClean="0"/>
              <a:t> GRP-340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80"/>
      </a:dk1>
      <a:lt1>
        <a:sysClr val="window" lastClr="FFFF00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723</TotalTime>
  <Words>598</Words>
  <Application>Microsoft Office PowerPoint</Application>
  <PresentationFormat>On-screen Show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Recent Discussions in Cosmological Computation</vt:lpstr>
      <vt:lpstr>Outline of talk</vt:lpstr>
      <vt:lpstr>Cosmological computation</vt:lpstr>
      <vt:lpstr>What is it?</vt:lpstr>
      <vt:lpstr>First-order relativity theories</vt:lpstr>
      <vt:lpstr>SpecRel, GenRel, AccRel</vt:lpstr>
      <vt:lpstr>Typical axioms</vt:lpstr>
      <vt:lpstr>Closed Timelike Curves</vt:lpstr>
      <vt:lpstr>What is a CTC?</vt:lpstr>
      <vt:lpstr>Can they exist?</vt:lpstr>
      <vt:lpstr>Unexpected deduction [sneak preview! not published yet]</vt:lpstr>
      <vt:lpstr>Two models of CTCs</vt:lpstr>
      <vt:lpstr>Single-traversable CTCs</vt:lpstr>
      <vt:lpstr>CTC Computation</vt:lpstr>
      <vt:lpstr>CTCs and entropy</vt:lpstr>
      <vt:lpstr>Summary</vt:lpstr>
      <vt:lpstr>Is any of this relevant?</vt:lpstr>
      <vt:lpstr>Thanks for listening :)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Discussions in Cosmological Computation</dc:title>
  <dc:creator>mike</dc:creator>
  <cp:lastModifiedBy>mps</cp:lastModifiedBy>
  <cp:revision>24</cp:revision>
  <dcterms:created xsi:type="dcterms:W3CDTF">2006-08-16T00:00:00Z</dcterms:created>
  <dcterms:modified xsi:type="dcterms:W3CDTF">2011-05-23T12:57:22Z</dcterms:modified>
</cp:coreProperties>
</file>