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7" d="100"/>
          <a:sy n="37" d="100"/>
        </p:scale>
        <p:origin x="19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2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72008" y="-267223"/>
            <a:ext cx="346304" cy="13068823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 userDrawn="1"/>
        </p:nvSpPr>
        <p:spPr>
          <a:xfrm>
            <a:off x="-315416" y="-55623"/>
            <a:ext cx="1803022" cy="1010965"/>
          </a:xfrm>
          <a:prstGeom prst="ellipse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4602181" y="-4900904"/>
            <a:ext cx="539703" cy="980706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56456"/>
            <a:ext cx="1220342" cy="707819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rot="5400000">
            <a:off x="4700939" y="7798981"/>
            <a:ext cx="288032" cy="971720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319121" y="-92253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Sanitary crisis  –  Covid-19</a:t>
            </a:r>
            <a:endParaRPr lang="fr-FR" sz="2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313168" y="0"/>
            <a:ext cx="462398" cy="12801600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260650" y="278260"/>
            <a:ext cx="6317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CAPACITY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 </a:t>
            </a: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CONVIVIALITY ROOM</a:t>
            </a:r>
            <a:endParaRPr lang="fr-FR" sz="3600" b="1" dirty="0">
              <a:solidFill>
                <a:srgbClr val="325C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Pentagone 23"/>
          <p:cNvSpPr/>
          <p:nvPr userDrawn="1"/>
        </p:nvSpPr>
        <p:spPr>
          <a:xfrm flipH="1">
            <a:off x="6194018" y="272481"/>
            <a:ext cx="3119150" cy="140619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«</a:t>
            </a:r>
            <a:r>
              <a:rPr lang="fr-FR" sz="3200" dirty="0">
                <a:latin typeface="Century Gothic" panose="020B0502020202020204" pitchFamily="34" charset="0"/>
              </a:rPr>
              <a:t> </a:t>
            </a:r>
            <a:r>
              <a:rPr lang="fr-FR" sz="3200" dirty="0" smtClean="0">
                <a:latin typeface="Century Gothic" panose="020B0502020202020204" pitchFamily="34" charset="0"/>
              </a:rPr>
              <a:t>Instruction</a:t>
            </a:r>
            <a:r>
              <a:rPr lang="fr-FR" sz="3200" dirty="0">
                <a:latin typeface="Century Gothic" panose="020B0502020202020204" pitchFamily="34" charset="0"/>
              </a:rPr>
              <a:t> </a:t>
            </a:r>
            <a:r>
              <a:rPr lang="fr-FR" sz="3200" dirty="0" smtClean="0">
                <a:latin typeface="Century Gothic" panose="020B0502020202020204" pitchFamily="34" charset="0"/>
              </a:rPr>
              <a:t>»</a:t>
            </a:r>
          </a:p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sheet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83" b="97842" l="9961" r="89844">
                        <a14:foregroundMark x1="43555" y1="28633" x2="43555" y2="28633"/>
                        <a14:foregroundMark x1="46094" y1="25612" x2="46094" y2="25612"/>
                        <a14:foregroundMark x1="49219" y1="23022" x2="49219" y2="23022"/>
                        <a14:foregroundMark x1="53906" y1="22014" x2="53906" y2="22014"/>
                        <a14:foregroundMark x1="57813" y1="24748" x2="57813" y2="24748"/>
                        <a14:foregroundMark x1="60547" y1="28921" x2="60547" y2="28921"/>
                        <a14:foregroundMark x1="62598" y1="33381" x2="62598" y2="333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77" y="8201244"/>
            <a:ext cx="5855392" cy="3974118"/>
          </a:xfrm>
          <a:prstGeom prst="rect">
            <a:avLst/>
          </a:prstGeom>
        </p:spPr>
      </p:pic>
      <p:sp>
        <p:nvSpPr>
          <p:cNvPr id="13" name="ZoneTexte 7"/>
          <p:cNvSpPr txBox="1"/>
          <p:nvPr userDrawn="1"/>
        </p:nvSpPr>
        <p:spPr>
          <a:xfrm>
            <a:off x="296587" y="11790235"/>
            <a:ext cx="8944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956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913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2869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3825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4782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5738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6695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7651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5400" b="1" dirty="0" smtClean="0">
                <a:solidFill>
                  <a:srgbClr val="C0BFBF"/>
                </a:solidFill>
                <a:latin typeface="Century Gothic" panose="020B0502020202020204" pitchFamily="34" charset="0"/>
              </a:rPr>
              <a:t>MANDATORY MASK</a:t>
            </a:r>
            <a:endParaRPr lang="fr-FR" sz="5400" b="1" dirty="0">
              <a:solidFill>
                <a:srgbClr val="C0BFB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3333" y="5492800"/>
            <a:ext cx="9040414" cy="1569660"/>
          </a:xfrm>
          <a:prstGeom prst="rect">
            <a:avLst/>
          </a:prstGeom>
          <a:solidFill>
            <a:srgbClr val="325C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fr-FR" sz="9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 </a:t>
            </a:r>
            <a:r>
              <a:rPr lang="fr-FR" sz="4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persons</a:t>
            </a:r>
            <a:r>
              <a:rPr lang="fr-FR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maximum</a:t>
            </a:r>
            <a:endParaRPr lang="fr-FR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35595" y="1228351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Mise à jour : 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26/04/2021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2955" y="1846734"/>
            <a:ext cx="90211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NUMBER OF PEOPLE PRESENT SIMULTANEOUSLY LIMITED TO THE STRICT RESPECT OF PHYSICAL DISTANCE </a:t>
            </a:r>
            <a:r>
              <a:rPr lang="fr-FR" sz="44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AND BARRIER GESTURES</a:t>
            </a:r>
            <a:endParaRPr lang="fr-FR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40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24</Words>
  <Application>Microsoft Office PowerPoint</Application>
  <PresentationFormat>A3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Université d'Orléans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Marieke Pinon</dc:creator>
  <cp:lastModifiedBy>Marieke Pinon</cp:lastModifiedBy>
  <cp:revision>7</cp:revision>
  <dcterms:created xsi:type="dcterms:W3CDTF">2020-07-20T13:59:51Z</dcterms:created>
  <dcterms:modified xsi:type="dcterms:W3CDTF">2021-04-26T12:49:07Z</dcterms:modified>
</cp:coreProperties>
</file>