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</p:sldMasterIdLst>
  <p:notesMasterIdLst>
    <p:notesMasterId r:id="rId24"/>
  </p:notesMasterIdLst>
  <p:handoutMasterIdLst>
    <p:handoutMasterId r:id="rId25"/>
  </p:handoutMasterIdLst>
  <p:sldIdLst>
    <p:sldId id="296" r:id="rId4"/>
    <p:sldId id="256" r:id="rId5"/>
    <p:sldId id="287" r:id="rId6"/>
    <p:sldId id="297" r:id="rId7"/>
    <p:sldId id="309" r:id="rId8"/>
    <p:sldId id="298" r:id="rId9"/>
    <p:sldId id="299" r:id="rId10"/>
    <p:sldId id="310" r:id="rId11"/>
    <p:sldId id="304" r:id="rId12"/>
    <p:sldId id="300" r:id="rId13"/>
    <p:sldId id="305" r:id="rId14"/>
    <p:sldId id="301" r:id="rId15"/>
    <p:sldId id="306" r:id="rId16"/>
    <p:sldId id="311" r:id="rId17"/>
    <p:sldId id="302" r:id="rId18"/>
    <p:sldId id="303" r:id="rId19"/>
    <p:sldId id="307" r:id="rId20"/>
    <p:sldId id="308" r:id="rId21"/>
    <p:sldId id="312" r:id="rId22"/>
    <p:sldId id="295" r:id="rId23"/>
  </p:sldIdLst>
  <p:sldSz cx="10080625" cy="7559675"/>
  <p:notesSz cx="6797675" cy="9926638"/>
  <p:defaultTextStyle>
    <a:defPPr>
      <a:defRPr lang="en-GB"/>
    </a:defPPr>
    <a:lvl1pPr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1pPr>
    <a:lvl2pPr marL="742950" indent="-28575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2pPr>
    <a:lvl3pPr marL="1143000" indent="-2286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3pPr>
    <a:lvl4pPr marL="1600200" indent="-2286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4pPr>
    <a:lvl5pPr marL="2057400" indent="-2286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CC00"/>
    <a:srgbClr val="9900CC"/>
    <a:srgbClr val="AECF00"/>
    <a:srgbClr val="0066CC"/>
    <a:srgbClr val="CC66FF"/>
    <a:srgbClr val="008000"/>
    <a:srgbClr val="0799B3"/>
    <a:srgbClr val="CCFF66"/>
    <a:srgbClr val="009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0"/>
    <p:restoredTop sz="94637"/>
  </p:normalViewPr>
  <p:slideViewPr>
    <p:cSldViewPr>
      <p:cViewPr varScale="1">
        <p:scale>
          <a:sx n="71" d="100"/>
          <a:sy n="71" d="100"/>
        </p:scale>
        <p:origin x="1474" y="43"/>
      </p:cViewPr>
      <p:guideLst/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096" y="90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81290-A200-4DDB-B573-BA31C42A7F3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17FA5CA-644B-420A-91AB-D22325118E12}">
      <dgm:prSet phldrT="[Texte]"/>
      <dgm:spPr/>
      <dgm:t>
        <a:bodyPr/>
        <a:lstStyle/>
        <a:p>
          <a:r>
            <a:rPr lang="fr-FR" dirty="0"/>
            <a:t>Production</a:t>
          </a:r>
        </a:p>
      </dgm:t>
    </dgm:pt>
    <dgm:pt modelId="{10B5CF53-3372-4E19-9B7F-B371A082EDB5}" type="parTrans" cxnId="{19F76ED0-D56A-43A5-89DF-AFBDA5D18580}">
      <dgm:prSet/>
      <dgm:spPr/>
      <dgm:t>
        <a:bodyPr/>
        <a:lstStyle/>
        <a:p>
          <a:endParaRPr lang="fr-FR"/>
        </a:p>
      </dgm:t>
    </dgm:pt>
    <dgm:pt modelId="{409AD782-54A3-4A9D-9882-C5CC4BACF659}" type="sibTrans" cxnId="{19F76ED0-D56A-43A5-89DF-AFBDA5D18580}">
      <dgm:prSet/>
      <dgm:spPr/>
      <dgm:t>
        <a:bodyPr/>
        <a:lstStyle/>
        <a:p>
          <a:endParaRPr lang="fr-FR"/>
        </a:p>
      </dgm:t>
    </dgm:pt>
    <dgm:pt modelId="{592D4494-A9B0-4FB0-9150-C7EF9ACBF4E8}">
      <dgm:prSet phldrT="[Texte]"/>
      <dgm:spPr/>
      <dgm:t>
        <a:bodyPr/>
        <a:lstStyle/>
        <a:p>
          <a:r>
            <a:rPr lang="fr-FR" dirty="0"/>
            <a:t>D’écrits</a:t>
          </a:r>
        </a:p>
      </dgm:t>
    </dgm:pt>
    <dgm:pt modelId="{EBD34DB0-F750-467E-B0DA-C78C6FCB4644}" type="parTrans" cxnId="{99AEE52F-6078-4932-8DC7-2C2824EE3001}">
      <dgm:prSet/>
      <dgm:spPr/>
      <dgm:t>
        <a:bodyPr/>
        <a:lstStyle/>
        <a:p>
          <a:endParaRPr lang="fr-FR"/>
        </a:p>
      </dgm:t>
    </dgm:pt>
    <dgm:pt modelId="{EAB2C603-3FD2-4970-AF09-D9608A9E2B8C}" type="sibTrans" cxnId="{99AEE52F-6078-4932-8DC7-2C2824EE3001}">
      <dgm:prSet/>
      <dgm:spPr/>
      <dgm:t>
        <a:bodyPr/>
        <a:lstStyle/>
        <a:p>
          <a:endParaRPr lang="fr-FR"/>
        </a:p>
      </dgm:t>
    </dgm:pt>
    <dgm:pt modelId="{7E7579E8-0DF2-4706-BBDF-BD08238B1B4A}">
      <dgm:prSet phldrT="[Texte]"/>
      <dgm:spPr/>
      <dgm:t>
        <a:bodyPr/>
        <a:lstStyle/>
        <a:p>
          <a:r>
            <a:rPr lang="fr-FR" dirty="0"/>
            <a:t>Réponse à la question posée</a:t>
          </a:r>
        </a:p>
      </dgm:t>
    </dgm:pt>
    <dgm:pt modelId="{E7E2ACAE-B993-4919-BA82-198ACE5EDD63}" type="parTrans" cxnId="{3F834099-C1C4-4729-B9BE-ADD3AFB453FA}">
      <dgm:prSet/>
      <dgm:spPr/>
      <dgm:t>
        <a:bodyPr/>
        <a:lstStyle/>
        <a:p>
          <a:endParaRPr lang="fr-FR"/>
        </a:p>
      </dgm:t>
    </dgm:pt>
    <dgm:pt modelId="{3828185C-3524-4250-B6EF-0FA627DB8586}" type="sibTrans" cxnId="{3F834099-C1C4-4729-B9BE-ADD3AFB453FA}">
      <dgm:prSet/>
      <dgm:spPr/>
      <dgm:t>
        <a:bodyPr/>
        <a:lstStyle/>
        <a:p>
          <a:endParaRPr lang="fr-FR"/>
        </a:p>
      </dgm:t>
    </dgm:pt>
    <dgm:pt modelId="{0961DBE9-1E15-4784-9E8B-07146A32FC9C}">
      <dgm:prSet phldrT="[Texte]"/>
      <dgm:spPr/>
      <dgm:t>
        <a:bodyPr/>
        <a:lstStyle/>
        <a:p>
          <a:r>
            <a:rPr lang="fr-FR" dirty="0"/>
            <a:t>Texte, résumé, traduction</a:t>
          </a:r>
        </a:p>
      </dgm:t>
    </dgm:pt>
    <dgm:pt modelId="{A55920EC-1009-4C3B-818E-E6B5ED2524A7}" type="parTrans" cxnId="{52E74A0A-94F1-4190-A625-44D303AC989C}">
      <dgm:prSet/>
      <dgm:spPr/>
      <dgm:t>
        <a:bodyPr/>
        <a:lstStyle/>
        <a:p>
          <a:endParaRPr lang="fr-FR"/>
        </a:p>
      </dgm:t>
    </dgm:pt>
    <dgm:pt modelId="{BAFD0EC1-9389-4070-B590-59C979E9E268}" type="sibTrans" cxnId="{52E74A0A-94F1-4190-A625-44D303AC989C}">
      <dgm:prSet/>
      <dgm:spPr/>
      <dgm:t>
        <a:bodyPr/>
        <a:lstStyle/>
        <a:p>
          <a:endParaRPr lang="fr-FR"/>
        </a:p>
      </dgm:t>
    </dgm:pt>
    <dgm:pt modelId="{E546436A-DC63-40E9-8DDA-58000005F23A}">
      <dgm:prSet phldrT="[Texte]"/>
      <dgm:spPr/>
      <dgm:t>
        <a:bodyPr/>
        <a:lstStyle/>
        <a:p>
          <a:r>
            <a:rPr lang="fr-FR" dirty="0"/>
            <a:t>D’images</a:t>
          </a:r>
        </a:p>
      </dgm:t>
    </dgm:pt>
    <dgm:pt modelId="{0C55C70F-650F-4D2C-A593-53E4807F1DE5}" type="parTrans" cxnId="{02856639-D8FC-4B7B-B929-D735490C24CD}">
      <dgm:prSet/>
      <dgm:spPr/>
      <dgm:t>
        <a:bodyPr/>
        <a:lstStyle/>
        <a:p>
          <a:endParaRPr lang="fr-FR"/>
        </a:p>
      </dgm:t>
    </dgm:pt>
    <dgm:pt modelId="{D39D868F-923C-4807-960C-1231AA7E0C10}" type="sibTrans" cxnId="{02856639-D8FC-4B7B-B929-D735490C24CD}">
      <dgm:prSet/>
      <dgm:spPr/>
      <dgm:t>
        <a:bodyPr/>
        <a:lstStyle/>
        <a:p>
          <a:endParaRPr lang="fr-FR"/>
        </a:p>
      </dgm:t>
    </dgm:pt>
    <dgm:pt modelId="{AC544D01-DC8C-44CB-AEDE-8A8ADB62316D}">
      <dgm:prSet phldrT="[Texte]"/>
      <dgm:spPr/>
      <dgm:t>
        <a:bodyPr/>
        <a:lstStyle/>
        <a:p>
          <a:r>
            <a:rPr lang="fr-FR" dirty="0"/>
            <a:t>Création originale (COM)</a:t>
          </a:r>
        </a:p>
      </dgm:t>
    </dgm:pt>
    <dgm:pt modelId="{30500DFC-1275-4B7D-866D-3369EE642E55}" type="parTrans" cxnId="{FECE6384-B930-41B0-9225-ED2A98E96805}">
      <dgm:prSet/>
      <dgm:spPr/>
      <dgm:t>
        <a:bodyPr/>
        <a:lstStyle/>
        <a:p>
          <a:endParaRPr lang="fr-FR"/>
        </a:p>
      </dgm:t>
    </dgm:pt>
    <dgm:pt modelId="{859518BF-BDA6-4B67-93F2-1C142A1B85A3}" type="sibTrans" cxnId="{FECE6384-B930-41B0-9225-ED2A98E96805}">
      <dgm:prSet/>
      <dgm:spPr/>
      <dgm:t>
        <a:bodyPr/>
        <a:lstStyle/>
        <a:p>
          <a:endParaRPr lang="fr-FR"/>
        </a:p>
      </dgm:t>
    </dgm:pt>
    <dgm:pt modelId="{031C9BC6-F914-4EC3-B3CA-71CBD06341F4}" type="pres">
      <dgm:prSet presAssocID="{4B681290-A200-4DDB-B573-BA31C42A7F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A6BDA7-3654-4D1C-BA74-484E05FF4095}" type="pres">
      <dgm:prSet presAssocID="{917FA5CA-644B-420A-91AB-D22325118E12}" presName="hierRoot1" presStyleCnt="0"/>
      <dgm:spPr/>
    </dgm:pt>
    <dgm:pt modelId="{19EF7D4E-3B5B-43E5-B08F-E54A88DB272F}" type="pres">
      <dgm:prSet presAssocID="{917FA5CA-644B-420A-91AB-D22325118E12}" presName="composite" presStyleCnt="0"/>
      <dgm:spPr/>
    </dgm:pt>
    <dgm:pt modelId="{B45008AF-5AB5-4997-98DE-13A35728FEC4}" type="pres">
      <dgm:prSet presAssocID="{917FA5CA-644B-420A-91AB-D22325118E12}" presName="background" presStyleLbl="node0" presStyleIdx="0" presStyleCnt="1"/>
      <dgm:spPr/>
    </dgm:pt>
    <dgm:pt modelId="{51BCFAC7-C30D-4F73-86D1-5EC83F2DD250}" type="pres">
      <dgm:prSet presAssocID="{917FA5CA-644B-420A-91AB-D22325118E12}" presName="text" presStyleLbl="fgAcc0" presStyleIdx="0" presStyleCnt="1">
        <dgm:presLayoutVars>
          <dgm:chPref val="3"/>
        </dgm:presLayoutVars>
      </dgm:prSet>
      <dgm:spPr/>
    </dgm:pt>
    <dgm:pt modelId="{6C430223-4745-46C8-881F-4AEDD08B1419}" type="pres">
      <dgm:prSet presAssocID="{917FA5CA-644B-420A-91AB-D22325118E12}" presName="hierChild2" presStyleCnt="0"/>
      <dgm:spPr/>
    </dgm:pt>
    <dgm:pt modelId="{F77C3BE6-6380-4DA2-AF2D-275AE201E331}" type="pres">
      <dgm:prSet presAssocID="{EBD34DB0-F750-467E-B0DA-C78C6FCB4644}" presName="Name10" presStyleLbl="parChTrans1D2" presStyleIdx="0" presStyleCnt="2"/>
      <dgm:spPr/>
    </dgm:pt>
    <dgm:pt modelId="{6438366D-3B41-46A3-A18E-78972A65003B}" type="pres">
      <dgm:prSet presAssocID="{592D4494-A9B0-4FB0-9150-C7EF9ACBF4E8}" presName="hierRoot2" presStyleCnt="0"/>
      <dgm:spPr/>
    </dgm:pt>
    <dgm:pt modelId="{BEA44371-FBFF-45CE-8E05-EE331C4612C4}" type="pres">
      <dgm:prSet presAssocID="{592D4494-A9B0-4FB0-9150-C7EF9ACBF4E8}" presName="composite2" presStyleCnt="0"/>
      <dgm:spPr/>
    </dgm:pt>
    <dgm:pt modelId="{692BAA31-60B9-4FB2-84A4-0F10D2C947CD}" type="pres">
      <dgm:prSet presAssocID="{592D4494-A9B0-4FB0-9150-C7EF9ACBF4E8}" presName="background2" presStyleLbl="node2" presStyleIdx="0" presStyleCnt="2"/>
      <dgm:spPr/>
    </dgm:pt>
    <dgm:pt modelId="{8E98C75C-B660-4A32-B299-EC385073E2D1}" type="pres">
      <dgm:prSet presAssocID="{592D4494-A9B0-4FB0-9150-C7EF9ACBF4E8}" presName="text2" presStyleLbl="fgAcc2" presStyleIdx="0" presStyleCnt="2">
        <dgm:presLayoutVars>
          <dgm:chPref val="3"/>
        </dgm:presLayoutVars>
      </dgm:prSet>
      <dgm:spPr/>
    </dgm:pt>
    <dgm:pt modelId="{76F8D7F4-A06E-40A4-A5CB-81D38D2B6191}" type="pres">
      <dgm:prSet presAssocID="{592D4494-A9B0-4FB0-9150-C7EF9ACBF4E8}" presName="hierChild3" presStyleCnt="0"/>
      <dgm:spPr/>
    </dgm:pt>
    <dgm:pt modelId="{E1459458-55D5-4A52-AC56-B2311916BD07}" type="pres">
      <dgm:prSet presAssocID="{E7E2ACAE-B993-4919-BA82-198ACE5EDD63}" presName="Name17" presStyleLbl="parChTrans1D3" presStyleIdx="0" presStyleCnt="3"/>
      <dgm:spPr/>
    </dgm:pt>
    <dgm:pt modelId="{93B307C1-2E0A-4475-89CB-E4DFC718EE5B}" type="pres">
      <dgm:prSet presAssocID="{7E7579E8-0DF2-4706-BBDF-BD08238B1B4A}" presName="hierRoot3" presStyleCnt="0"/>
      <dgm:spPr/>
    </dgm:pt>
    <dgm:pt modelId="{CC523635-DFB9-4D0E-9E8F-73D5026A56B9}" type="pres">
      <dgm:prSet presAssocID="{7E7579E8-0DF2-4706-BBDF-BD08238B1B4A}" presName="composite3" presStyleCnt="0"/>
      <dgm:spPr/>
    </dgm:pt>
    <dgm:pt modelId="{CAA639F2-F54B-4277-B260-23376628B05F}" type="pres">
      <dgm:prSet presAssocID="{7E7579E8-0DF2-4706-BBDF-BD08238B1B4A}" presName="background3" presStyleLbl="node3" presStyleIdx="0" presStyleCnt="3"/>
      <dgm:spPr/>
    </dgm:pt>
    <dgm:pt modelId="{DEC57E19-19E5-4CDC-A6A5-8FAB1D7542E1}" type="pres">
      <dgm:prSet presAssocID="{7E7579E8-0DF2-4706-BBDF-BD08238B1B4A}" presName="text3" presStyleLbl="fgAcc3" presStyleIdx="0" presStyleCnt="3">
        <dgm:presLayoutVars>
          <dgm:chPref val="3"/>
        </dgm:presLayoutVars>
      </dgm:prSet>
      <dgm:spPr/>
    </dgm:pt>
    <dgm:pt modelId="{D1571EBA-2970-4853-84DB-BA9F6837ED39}" type="pres">
      <dgm:prSet presAssocID="{7E7579E8-0DF2-4706-BBDF-BD08238B1B4A}" presName="hierChild4" presStyleCnt="0"/>
      <dgm:spPr/>
    </dgm:pt>
    <dgm:pt modelId="{25C8DEEA-A90E-4F32-896B-7843C36CA9BF}" type="pres">
      <dgm:prSet presAssocID="{A55920EC-1009-4C3B-818E-E6B5ED2524A7}" presName="Name17" presStyleLbl="parChTrans1D3" presStyleIdx="1" presStyleCnt="3"/>
      <dgm:spPr/>
    </dgm:pt>
    <dgm:pt modelId="{0D7382D3-6932-42DB-B77F-EC3A8207F7ED}" type="pres">
      <dgm:prSet presAssocID="{0961DBE9-1E15-4784-9E8B-07146A32FC9C}" presName="hierRoot3" presStyleCnt="0"/>
      <dgm:spPr/>
    </dgm:pt>
    <dgm:pt modelId="{54C9F2C5-6B7C-4333-A0BA-73F4E9FFD25B}" type="pres">
      <dgm:prSet presAssocID="{0961DBE9-1E15-4784-9E8B-07146A32FC9C}" presName="composite3" presStyleCnt="0"/>
      <dgm:spPr/>
    </dgm:pt>
    <dgm:pt modelId="{A7FA95CB-A2C2-448A-8150-A02206A57746}" type="pres">
      <dgm:prSet presAssocID="{0961DBE9-1E15-4784-9E8B-07146A32FC9C}" presName="background3" presStyleLbl="node3" presStyleIdx="1" presStyleCnt="3"/>
      <dgm:spPr/>
    </dgm:pt>
    <dgm:pt modelId="{2473FA8A-01B8-4074-BE1D-63CB44844144}" type="pres">
      <dgm:prSet presAssocID="{0961DBE9-1E15-4784-9E8B-07146A32FC9C}" presName="text3" presStyleLbl="fgAcc3" presStyleIdx="1" presStyleCnt="3">
        <dgm:presLayoutVars>
          <dgm:chPref val="3"/>
        </dgm:presLayoutVars>
      </dgm:prSet>
      <dgm:spPr/>
    </dgm:pt>
    <dgm:pt modelId="{DDDA673F-6B84-4A2F-B2BD-B52A3B557A0B}" type="pres">
      <dgm:prSet presAssocID="{0961DBE9-1E15-4784-9E8B-07146A32FC9C}" presName="hierChild4" presStyleCnt="0"/>
      <dgm:spPr/>
    </dgm:pt>
    <dgm:pt modelId="{715CE161-8CC5-4201-85E3-9D782406145A}" type="pres">
      <dgm:prSet presAssocID="{0C55C70F-650F-4D2C-A593-53E4807F1DE5}" presName="Name10" presStyleLbl="parChTrans1D2" presStyleIdx="1" presStyleCnt="2"/>
      <dgm:spPr/>
    </dgm:pt>
    <dgm:pt modelId="{7584EBCC-197E-4F3D-A57F-F6F2FE75DA54}" type="pres">
      <dgm:prSet presAssocID="{E546436A-DC63-40E9-8DDA-58000005F23A}" presName="hierRoot2" presStyleCnt="0"/>
      <dgm:spPr/>
    </dgm:pt>
    <dgm:pt modelId="{3EE05DA2-680E-46A3-B1EA-67B5A19D5D4F}" type="pres">
      <dgm:prSet presAssocID="{E546436A-DC63-40E9-8DDA-58000005F23A}" presName="composite2" presStyleCnt="0"/>
      <dgm:spPr/>
    </dgm:pt>
    <dgm:pt modelId="{D07C3023-B6BC-4D8F-84DE-DAF7EABF56E9}" type="pres">
      <dgm:prSet presAssocID="{E546436A-DC63-40E9-8DDA-58000005F23A}" presName="background2" presStyleLbl="node2" presStyleIdx="1" presStyleCnt="2"/>
      <dgm:spPr/>
    </dgm:pt>
    <dgm:pt modelId="{426E21A7-29C7-4BE2-864D-0F5F7532667A}" type="pres">
      <dgm:prSet presAssocID="{E546436A-DC63-40E9-8DDA-58000005F23A}" presName="text2" presStyleLbl="fgAcc2" presStyleIdx="1" presStyleCnt="2">
        <dgm:presLayoutVars>
          <dgm:chPref val="3"/>
        </dgm:presLayoutVars>
      </dgm:prSet>
      <dgm:spPr/>
    </dgm:pt>
    <dgm:pt modelId="{BD7782E9-38BB-40DC-B627-FDE17B169F39}" type="pres">
      <dgm:prSet presAssocID="{E546436A-DC63-40E9-8DDA-58000005F23A}" presName="hierChild3" presStyleCnt="0"/>
      <dgm:spPr/>
    </dgm:pt>
    <dgm:pt modelId="{D12DA276-5096-42FE-A560-74B968D1687D}" type="pres">
      <dgm:prSet presAssocID="{30500DFC-1275-4B7D-866D-3369EE642E55}" presName="Name17" presStyleLbl="parChTrans1D3" presStyleIdx="2" presStyleCnt="3"/>
      <dgm:spPr/>
    </dgm:pt>
    <dgm:pt modelId="{DBA0F303-838B-4A10-881B-3FC236C8BF0F}" type="pres">
      <dgm:prSet presAssocID="{AC544D01-DC8C-44CB-AEDE-8A8ADB62316D}" presName="hierRoot3" presStyleCnt="0"/>
      <dgm:spPr/>
    </dgm:pt>
    <dgm:pt modelId="{17B8FE25-25F5-4047-B028-51F619249F00}" type="pres">
      <dgm:prSet presAssocID="{AC544D01-DC8C-44CB-AEDE-8A8ADB62316D}" presName="composite3" presStyleCnt="0"/>
      <dgm:spPr/>
    </dgm:pt>
    <dgm:pt modelId="{0466F201-7F31-47A5-85D8-6BB74CDC6CE9}" type="pres">
      <dgm:prSet presAssocID="{AC544D01-DC8C-44CB-AEDE-8A8ADB62316D}" presName="background3" presStyleLbl="node3" presStyleIdx="2" presStyleCnt="3"/>
      <dgm:spPr/>
    </dgm:pt>
    <dgm:pt modelId="{0E2D6B7E-A160-456E-94D8-76BB35889ED7}" type="pres">
      <dgm:prSet presAssocID="{AC544D01-DC8C-44CB-AEDE-8A8ADB62316D}" presName="text3" presStyleLbl="fgAcc3" presStyleIdx="2" presStyleCnt="3">
        <dgm:presLayoutVars>
          <dgm:chPref val="3"/>
        </dgm:presLayoutVars>
      </dgm:prSet>
      <dgm:spPr/>
    </dgm:pt>
    <dgm:pt modelId="{4F83565B-9909-4194-80CB-5C6A435E7FD7}" type="pres">
      <dgm:prSet presAssocID="{AC544D01-DC8C-44CB-AEDE-8A8ADB62316D}" presName="hierChild4" presStyleCnt="0"/>
      <dgm:spPr/>
    </dgm:pt>
  </dgm:ptLst>
  <dgm:cxnLst>
    <dgm:cxn modelId="{52E74A0A-94F1-4190-A625-44D303AC989C}" srcId="{592D4494-A9B0-4FB0-9150-C7EF9ACBF4E8}" destId="{0961DBE9-1E15-4784-9E8B-07146A32FC9C}" srcOrd="1" destOrd="0" parTransId="{A55920EC-1009-4C3B-818E-E6B5ED2524A7}" sibTransId="{BAFD0EC1-9389-4070-B590-59C979E9E268}"/>
    <dgm:cxn modelId="{E6879B11-0AE1-4F2B-B1EF-EEA4AFE4F0E5}" type="presOf" srcId="{592D4494-A9B0-4FB0-9150-C7EF9ACBF4E8}" destId="{8E98C75C-B660-4A32-B299-EC385073E2D1}" srcOrd="0" destOrd="0" presId="urn:microsoft.com/office/officeart/2005/8/layout/hierarchy1"/>
    <dgm:cxn modelId="{99AEE52F-6078-4932-8DC7-2C2824EE3001}" srcId="{917FA5CA-644B-420A-91AB-D22325118E12}" destId="{592D4494-A9B0-4FB0-9150-C7EF9ACBF4E8}" srcOrd="0" destOrd="0" parTransId="{EBD34DB0-F750-467E-B0DA-C78C6FCB4644}" sibTransId="{EAB2C603-3FD2-4970-AF09-D9608A9E2B8C}"/>
    <dgm:cxn modelId="{02856639-D8FC-4B7B-B929-D735490C24CD}" srcId="{917FA5CA-644B-420A-91AB-D22325118E12}" destId="{E546436A-DC63-40E9-8DDA-58000005F23A}" srcOrd="1" destOrd="0" parTransId="{0C55C70F-650F-4D2C-A593-53E4807F1DE5}" sibTransId="{D39D868F-923C-4807-960C-1231AA7E0C10}"/>
    <dgm:cxn modelId="{333C4D67-F4EC-4733-A064-7AFECC3BECC4}" type="presOf" srcId="{4B681290-A200-4DDB-B573-BA31C42A7F39}" destId="{031C9BC6-F914-4EC3-B3CA-71CBD06341F4}" srcOrd="0" destOrd="0" presId="urn:microsoft.com/office/officeart/2005/8/layout/hierarchy1"/>
    <dgm:cxn modelId="{94C77D47-F5F0-452D-8240-C2159B024425}" type="presOf" srcId="{EBD34DB0-F750-467E-B0DA-C78C6FCB4644}" destId="{F77C3BE6-6380-4DA2-AF2D-275AE201E331}" srcOrd="0" destOrd="0" presId="urn:microsoft.com/office/officeart/2005/8/layout/hierarchy1"/>
    <dgm:cxn modelId="{D9073357-BAE0-48AD-A3B5-91283376C37B}" type="presOf" srcId="{30500DFC-1275-4B7D-866D-3369EE642E55}" destId="{D12DA276-5096-42FE-A560-74B968D1687D}" srcOrd="0" destOrd="0" presId="urn:microsoft.com/office/officeart/2005/8/layout/hierarchy1"/>
    <dgm:cxn modelId="{CC41DE57-712F-482D-9C1C-7047BE1DE406}" type="presOf" srcId="{917FA5CA-644B-420A-91AB-D22325118E12}" destId="{51BCFAC7-C30D-4F73-86D1-5EC83F2DD250}" srcOrd="0" destOrd="0" presId="urn:microsoft.com/office/officeart/2005/8/layout/hierarchy1"/>
    <dgm:cxn modelId="{E409BC7E-FF11-4886-BB6C-282CD2567B24}" type="presOf" srcId="{AC544D01-DC8C-44CB-AEDE-8A8ADB62316D}" destId="{0E2D6B7E-A160-456E-94D8-76BB35889ED7}" srcOrd="0" destOrd="0" presId="urn:microsoft.com/office/officeart/2005/8/layout/hierarchy1"/>
    <dgm:cxn modelId="{FECE6384-B930-41B0-9225-ED2A98E96805}" srcId="{E546436A-DC63-40E9-8DDA-58000005F23A}" destId="{AC544D01-DC8C-44CB-AEDE-8A8ADB62316D}" srcOrd="0" destOrd="0" parTransId="{30500DFC-1275-4B7D-866D-3369EE642E55}" sibTransId="{859518BF-BDA6-4B67-93F2-1C142A1B85A3}"/>
    <dgm:cxn modelId="{E7373B85-694D-42C7-A0C0-C961A9762B63}" type="presOf" srcId="{0961DBE9-1E15-4784-9E8B-07146A32FC9C}" destId="{2473FA8A-01B8-4074-BE1D-63CB44844144}" srcOrd="0" destOrd="0" presId="urn:microsoft.com/office/officeart/2005/8/layout/hierarchy1"/>
    <dgm:cxn modelId="{76CDC091-8377-4057-9DB7-A35E35C10273}" type="presOf" srcId="{0C55C70F-650F-4D2C-A593-53E4807F1DE5}" destId="{715CE161-8CC5-4201-85E3-9D782406145A}" srcOrd="0" destOrd="0" presId="urn:microsoft.com/office/officeart/2005/8/layout/hierarchy1"/>
    <dgm:cxn modelId="{3F834099-C1C4-4729-B9BE-ADD3AFB453FA}" srcId="{592D4494-A9B0-4FB0-9150-C7EF9ACBF4E8}" destId="{7E7579E8-0DF2-4706-BBDF-BD08238B1B4A}" srcOrd="0" destOrd="0" parTransId="{E7E2ACAE-B993-4919-BA82-198ACE5EDD63}" sibTransId="{3828185C-3524-4250-B6EF-0FA627DB8586}"/>
    <dgm:cxn modelId="{63A191B3-0A3E-48C5-8558-CFB582690AD5}" type="presOf" srcId="{7E7579E8-0DF2-4706-BBDF-BD08238B1B4A}" destId="{DEC57E19-19E5-4CDC-A6A5-8FAB1D7542E1}" srcOrd="0" destOrd="0" presId="urn:microsoft.com/office/officeart/2005/8/layout/hierarchy1"/>
    <dgm:cxn modelId="{99B774C0-E376-4240-8A8A-0BADAC3CF30C}" type="presOf" srcId="{E7E2ACAE-B993-4919-BA82-198ACE5EDD63}" destId="{E1459458-55D5-4A52-AC56-B2311916BD07}" srcOrd="0" destOrd="0" presId="urn:microsoft.com/office/officeart/2005/8/layout/hierarchy1"/>
    <dgm:cxn modelId="{19F76ED0-D56A-43A5-89DF-AFBDA5D18580}" srcId="{4B681290-A200-4DDB-B573-BA31C42A7F39}" destId="{917FA5CA-644B-420A-91AB-D22325118E12}" srcOrd="0" destOrd="0" parTransId="{10B5CF53-3372-4E19-9B7F-B371A082EDB5}" sibTransId="{409AD782-54A3-4A9D-9882-C5CC4BACF659}"/>
    <dgm:cxn modelId="{2B3C0CED-5A5F-47ED-BEB1-89BFC8D3C452}" type="presOf" srcId="{E546436A-DC63-40E9-8DDA-58000005F23A}" destId="{426E21A7-29C7-4BE2-864D-0F5F7532667A}" srcOrd="0" destOrd="0" presId="urn:microsoft.com/office/officeart/2005/8/layout/hierarchy1"/>
    <dgm:cxn modelId="{4C0CD8ED-3961-4014-95AC-DB80AB0B3D8D}" type="presOf" srcId="{A55920EC-1009-4C3B-818E-E6B5ED2524A7}" destId="{25C8DEEA-A90E-4F32-896B-7843C36CA9BF}" srcOrd="0" destOrd="0" presId="urn:microsoft.com/office/officeart/2005/8/layout/hierarchy1"/>
    <dgm:cxn modelId="{B6C0EB85-599F-4F96-9A04-7C865E05359D}" type="presParOf" srcId="{031C9BC6-F914-4EC3-B3CA-71CBD06341F4}" destId="{7FA6BDA7-3654-4D1C-BA74-484E05FF4095}" srcOrd="0" destOrd="0" presId="urn:microsoft.com/office/officeart/2005/8/layout/hierarchy1"/>
    <dgm:cxn modelId="{142AC8B4-DB0B-4ED8-A2CF-BF112BCA0D4F}" type="presParOf" srcId="{7FA6BDA7-3654-4D1C-BA74-484E05FF4095}" destId="{19EF7D4E-3B5B-43E5-B08F-E54A88DB272F}" srcOrd="0" destOrd="0" presId="urn:microsoft.com/office/officeart/2005/8/layout/hierarchy1"/>
    <dgm:cxn modelId="{1D857B34-B0A0-4D33-B861-3CB92F7F93CF}" type="presParOf" srcId="{19EF7D4E-3B5B-43E5-B08F-E54A88DB272F}" destId="{B45008AF-5AB5-4997-98DE-13A35728FEC4}" srcOrd="0" destOrd="0" presId="urn:microsoft.com/office/officeart/2005/8/layout/hierarchy1"/>
    <dgm:cxn modelId="{CCF6BEB2-5762-4129-8E99-4F8406A65FD4}" type="presParOf" srcId="{19EF7D4E-3B5B-43E5-B08F-E54A88DB272F}" destId="{51BCFAC7-C30D-4F73-86D1-5EC83F2DD250}" srcOrd="1" destOrd="0" presId="urn:microsoft.com/office/officeart/2005/8/layout/hierarchy1"/>
    <dgm:cxn modelId="{DDAED18A-2C91-47CA-89B2-933996386F5E}" type="presParOf" srcId="{7FA6BDA7-3654-4D1C-BA74-484E05FF4095}" destId="{6C430223-4745-46C8-881F-4AEDD08B1419}" srcOrd="1" destOrd="0" presId="urn:microsoft.com/office/officeart/2005/8/layout/hierarchy1"/>
    <dgm:cxn modelId="{43CB40B5-0F2A-48C4-91B5-59796BB2D17B}" type="presParOf" srcId="{6C430223-4745-46C8-881F-4AEDD08B1419}" destId="{F77C3BE6-6380-4DA2-AF2D-275AE201E331}" srcOrd="0" destOrd="0" presId="urn:microsoft.com/office/officeart/2005/8/layout/hierarchy1"/>
    <dgm:cxn modelId="{BC38C8C9-87B5-4C20-806F-D14190F543A9}" type="presParOf" srcId="{6C430223-4745-46C8-881F-4AEDD08B1419}" destId="{6438366D-3B41-46A3-A18E-78972A65003B}" srcOrd="1" destOrd="0" presId="urn:microsoft.com/office/officeart/2005/8/layout/hierarchy1"/>
    <dgm:cxn modelId="{46AAE46A-4B63-48DA-A5ED-5CD9586237C0}" type="presParOf" srcId="{6438366D-3B41-46A3-A18E-78972A65003B}" destId="{BEA44371-FBFF-45CE-8E05-EE331C4612C4}" srcOrd="0" destOrd="0" presId="urn:microsoft.com/office/officeart/2005/8/layout/hierarchy1"/>
    <dgm:cxn modelId="{545AD6D2-7434-423B-A348-3739974782E7}" type="presParOf" srcId="{BEA44371-FBFF-45CE-8E05-EE331C4612C4}" destId="{692BAA31-60B9-4FB2-84A4-0F10D2C947CD}" srcOrd="0" destOrd="0" presId="urn:microsoft.com/office/officeart/2005/8/layout/hierarchy1"/>
    <dgm:cxn modelId="{0E8360F2-C7BD-4184-A18D-0C046F93C56E}" type="presParOf" srcId="{BEA44371-FBFF-45CE-8E05-EE331C4612C4}" destId="{8E98C75C-B660-4A32-B299-EC385073E2D1}" srcOrd="1" destOrd="0" presId="urn:microsoft.com/office/officeart/2005/8/layout/hierarchy1"/>
    <dgm:cxn modelId="{D41DB24F-48FD-4D32-94DD-448D78824693}" type="presParOf" srcId="{6438366D-3B41-46A3-A18E-78972A65003B}" destId="{76F8D7F4-A06E-40A4-A5CB-81D38D2B6191}" srcOrd="1" destOrd="0" presId="urn:microsoft.com/office/officeart/2005/8/layout/hierarchy1"/>
    <dgm:cxn modelId="{DB1A5ED6-B7B7-4438-A4FC-5A2DDAB4B586}" type="presParOf" srcId="{76F8D7F4-A06E-40A4-A5CB-81D38D2B6191}" destId="{E1459458-55D5-4A52-AC56-B2311916BD07}" srcOrd="0" destOrd="0" presId="urn:microsoft.com/office/officeart/2005/8/layout/hierarchy1"/>
    <dgm:cxn modelId="{9BCD4DE2-BEB1-4ACC-BB02-236446206F63}" type="presParOf" srcId="{76F8D7F4-A06E-40A4-A5CB-81D38D2B6191}" destId="{93B307C1-2E0A-4475-89CB-E4DFC718EE5B}" srcOrd="1" destOrd="0" presId="urn:microsoft.com/office/officeart/2005/8/layout/hierarchy1"/>
    <dgm:cxn modelId="{4A87692C-DEA4-4F2E-A045-53F9C2206D53}" type="presParOf" srcId="{93B307C1-2E0A-4475-89CB-E4DFC718EE5B}" destId="{CC523635-DFB9-4D0E-9E8F-73D5026A56B9}" srcOrd="0" destOrd="0" presId="urn:microsoft.com/office/officeart/2005/8/layout/hierarchy1"/>
    <dgm:cxn modelId="{636D89C3-694E-40D9-A78F-0D12E0B51A96}" type="presParOf" srcId="{CC523635-DFB9-4D0E-9E8F-73D5026A56B9}" destId="{CAA639F2-F54B-4277-B260-23376628B05F}" srcOrd="0" destOrd="0" presId="urn:microsoft.com/office/officeart/2005/8/layout/hierarchy1"/>
    <dgm:cxn modelId="{47DB29FE-FD51-49E6-9CD2-BE7B5971E553}" type="presParOf" srcId="{CC523635-DFB9-4D0E-9E8F-73D5026A56B9}" destId="{DEC57E19-19E5-4CDC-A6A5-8FAB1D7542E1}" srcOrd="1" destOrd="0" presId="urn:microsoft.com/office/officeart/2005/8/layout/hierarchy1"/>
    <dgm:cxn modelId="{42F56C76-5C16-4987-8A34-1F2B767CE4D8}" type="presParOf" srcId="{93B307C1-2E0A-4475-89CB-E4DFC718EE5B}" destId="{D1571EBA-2970-4853-84DB-BA9F6837ED39}" srcOrd="1" destOrd="0" presId="urn:microsoft.com/office/officeart/2005/8/layout/hierarchy1"/>
    <dgm:cxn modelId="{1E262C4D-C9D6-439B-8449-C195B9EA560C}" type="presParOf" srcId="{76F8D7F4-A06E-40A4-A5CB-81D38D2B6191}" destId="{25C8DEEA-A90E-4F32-896B-7843C36CA9BF}" srcOrd="2" destOrd="0" presId="urn:microsoft.com/office/officeart/2005/8/layout/hierarchy1"/>
    <dgm:cxn modelId="{03F2C2E7-621D-4EB9-B038-40463FE5F3FA}" type="presParOf" srcId="{76F8D7F4-A06E-40A4-A5CB-81D38D2B6191}" destId="{0D7382D3-6932-42DB-B77F-EC3A8207F7ED}" srcOrd="3" destOrd="0" presId="urn:microsoft.com/office/officeart/2005/8/layout/hierarchy1"/>
    <dgm:cxn modelId="{8F1072B3-C549-44A5-A4E0-2083A06947FC}" type="presParOf" srcId="{0D7382D3-6932-42DB-B77F-EC3A8207F7ED}" destId="{54C9F2C5-6B7C-4333-A0BA-73F4E9FFD25B}" srcOrd="0" destOrd="0" presId="urn:microsoft.com/office/officeart/2005/8/layout/hierarchy1"/>
    <dgm:cxn modelId="{FCA7BE89-0731-4174-BBBB-A7AF900933DD}" type="presParOf" srcId="{54C9F2C5-6B7C-4333-A0BA-73F4E9FFD25B}" destId="{A7FA95CB-A2C2-448A-8150-A02206A57746}" srcOrd="0" destOrd="0" presId="urn:microsoft.com/office/officeart/2005/8/layout/hierarchy1"/>
    <dgm:cxn modelId="{75DCC58C-3283-46F8-8E89-DBF1B1413F68}" type="presParOf" srcId="{54C9F2C5-6B7C-4333-A0BA-73F4E9FFD25B}" destId="{2473FA8A-01B8-4074-BE1D-63CB44844144}" srcOrd="1" destOrd="0" presId="urn:microsoft.com/office/officeart/2005/8/layout/hierarchy1"/>
    <dgm:cxn modelId="{E4217817-CAA5-4664-B064-08075DB0084E}" type="presParOf" srcId="{0D7382D3-6932-42DB-B77F-EC3A8207F7ED}" destId="{DDDA673F-6B84-4A2F-B2BD-B52A3B557A0B}" srcOrd="1" destOrd="0" presId="urn:microsoft.com/office/officeart/2005/8/layout/hierarchy1"/>
    <dgm:cxn modelId="{F8E84274-B386-4028-AE97-BA4719920D8A}" type="presParOf" srcId="{6C430223-4745-46C8-881F-4AEDD08B1419}" destId="{715CE161-8CC5-4201-85E3-9D782406145A}" srcOrd="2" destOrd="0" presId="urn:microsoft.com/office/officeart/2005/8/layout/hierarchy1"/>
    <dgm:cxn modelId="{E0FEA5CB-2DE7-4F31-8478-9A0246EC15D9}" type="presParOf" srcId="{6C430223-4745-46C8-881F-4AEDD08B1419}" destId="{7584EBCC-197E-4F3D-A57F-F6F2FE75DA54}" srcOrd="3" destOrd="0" presId="urn:microsoft.com/office/officeart/2005/8/layout/hierarchy1"/>
    <dgm:cxn modelId="{88C32F7A-4372-4147-A7AE-B12D53F4EA43}" type="presParOf" srcId="{7584EBCC-197E-4F3D-A57F-F6F2FE75DA54}" destId="{3EE05DA2-680E-46A3-B1EA-67B5A19D5D4F}" srcOrd="0" destOrd="0" presId="urn:microsoft.com/office/officeart/2005/8/layout/hierarchy1"/>
    <dgm:cxn modelId="{D8243BF3-ACD5-4010-AE9F-12E1642BC99A}" type="presParOf" srcId="{3EE05DA2-680E-46A3-B1EA-67B5A19D5D4F}" destId="{D07C3023-B6BC-4D8F-84DE-DAF7EABF56E9}" srcOrd="0" destOrd="0" presId="urn:microsoft.com/office/officeart/2005/8/layout/hierarchy1"/>
    <dgm:cxn modelId="{246EB729-B9E1-4A65-A924-E8DE7F83F5E6}" type="presParOf" srcId="{3EE05DA2-680E-46A3-B1EA-67B5A19D5D4F}" destId="{426E21A7-29C7-4BE2-864D-0F5F7532667A}" srcOrd="1" destOrd="0" presId="urn:microsoft.com/office/officeart/2005/8/layout/hierarchy1"/>
    <dgm:cxn modelId="{D7D88D29-0C36-486E-8E4C-0924BD273597}" type="presParOf" srcId="{7584EBCC-197E-4F3D-A57F-F6F2FE75DA54}" destId="{BD7782E9-38BB-40DC-B627-FDE17B169F39}" srcOrd="1" destOrd="0" presId="urn:microsoft.com/office/officeart/2005/8/layout/hierarchy1"/>
    <dgm:cxn modelId="{99EF24D8-16BA-4041-9383-9935FA5E1A5A}" type="presParOf" srcId="{BD7782E9-38BB-40DC-B627-FDE17B169F39}" destId="{D12DA276-5096-42FE-A560-74B968D1687D}" srcOrd="0" destOrd="0" presId="urn:microsoft.com/office/officeart/2005/8/layout/hierarchy1"/>
    <dgm:cxn modelId="{CFD30B77-0F63-46DB-88FF-30807B25020A}" type="presParOf" srcId="{BD7782E9-38BB-40DC-B627-FDE17B169F39}" destId="{DBA0F303-838B-4A10-881B-3FC236C8BF0F}" srcOrd="1" destOrd="0" presId="urn:microsoft.com/office/officeart/2005/8/layout/hierarchy1"/>
    <dgm:cxn modelId="{FA978BDF-AE74-488F-9FAB-CE000821E754}" type="presParOf" srcId="{DBA0F303-838B-4A10-881B-3FC236C8BF0F}" destId="{17B8FE25-25F5-4047-B028-51F619249F00}" srcOrd="0" destOrd="0" presId="urn:microsoft.com/office/officeart/2005/8/layout/hierarchy1"/>
    <dgm:cxn modelId="{9048B89D-D77E-4729-8338-D1A06A361959}" type="presParOf" srcId="{17B8FE25-25F5-4047-B028-51F619249F00}" destId="{0466F201-7F31-47A5-85D8-6BB74CDC6CE9}" srcOrd="0" destOrd="0" presId="urn:microsoft.com/office/officeart/2005/8/layout/hierarchy1"/>
    <dgm:cxn modelId="{6B181E72-F488-4B95-A21D-24ACD4A87060}" type="presParOf" srcId="{17B8FE25-25F5-4047-B028-51F619249F00}" destId="{0E2D6B7E-A160-456E-94D8-76BB35889ED7}" srcOrd="1" destOrd="0" presId="urn:microsoft.com/office/officeart/2005/8/layout/hierarchy1"/>
    <dgm:cxn modelId="{EACCFB24-9452-47A9-8009-96F71F644818}" type="presParOf" srcId="{DBA0F303-838B-4A10-881B-3FC236C8BF0F}" destId="{4F83565B-9909-4194-80CB-5C6A435E7F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DA276-5096-42FE-A560-74B968D1687D}">
      <dsp:nvSpPr>
        <dsp:cNvPr id="0" name=""/>
        <dsp:cNvSpPr/>
      </dsp:nvSpPr>
      <dsp:spPr>
        <a:xfrm>
          <a:off x="5330121" y="2697495"/>
          <a:ext cx="91440" cy="502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24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CE161-8CC5-4201-85E3-9D782406145A}">
      <dsp:nvSpPr>
        <dsp:cNvPr id="0" name=""/>
        <dsp:cNvSpPr/>
      </dsp:nvSpPr>
      <dsp:spPr>
        <a:xfrm>
          <a:off x="3792129" y="1097947"/>
          <a:ext cx="1583711" cy="502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17"/>
              </a:lnTo>
              <a:lnTo>
                <a:pt x="1583711" y="342417"/>
              </a:lnTo>
              <a:lnTo>
                <a:pt x="1583711" y="5024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8DEEA-A90E-4F32-896B-7843C36CA9BF}">
      <dsp:nvSpPr>
        <dsp:cNvPr id="0" name=""/>
        <dsp:cNvSpPr/>
      </dsp:nvSpPr>
      <dsp:spPr>
        <a:xfrm>
          <a:off x="2208418" y="2697495"/>
          <a:ext cx="1055807" cy="502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17"/>
              </a:lnTo>
              <a:lnTo>
                <a:pt x="1055807" y="342417"/>
              </a:lnTo>
              <a:lnTo>
                <a:pt x="1055807" y="5024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59458-55D5-4A52-AC56-B2311916BD07}">
      <dsp:nvSpPr>
        <dsp:cNvPr id="0" name=""/>
        <dsp:cNvSpPr/>
      </dsp:nvSpPr>
      <dsp:spPr>
        <a:xfrm>
          <a:off x="1152610" y="2697495"/>
          <a:ext cx="1055807" cy="502468"/>
        </a:xfrm>
        <a:custGeom>
          <a:avLst/>
          <a:gdLst/>
          <a:ahLst/>
          <a:cxnLst/>
          <a:rect l="0" t="0" r="0" b="0"/>
          <a:pathLst>
            <a:path>
              <a:moveTo>
                <a:pt x="1055807" y="0"/>
              </a:moveTo>
              <a:lnTo>
                <a:pt x="1055807" y="342417"/>
              </a:lnTo>
              <a:lnTo>
                <a:pt x="0" y="342417"/>
              </a:lnTo>
              <a:lnTo>
                <a:pt x="0" y="5024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C3BE6-6380-4DA2-AF2D-275AE201E331}">
      <dsp:nvSpPr>
        <dsp:cNvPr id="0" name=""/>
        <dsp:cNvSpPr/>
      </dsp:nvSpPr>
      <dsp:spPr>
        <a:xfrm>
          <a:off x="2208418" y="1097947"/>
          <a:ext cx="1583711" cy="502468"/>
        </a:xfrm>
        <a:custGeom>
          <a:avLst/>
          <a:gdLst/>
          <a:ahLst/>
          <a:cxnLst/>
          <a:rect l="0" t="0" r="0" b="0"/>
          <a:pathLst>
            <a:path>
              <a:moveTo>
                <a:pt x="1583711" y="0"/>
              </a:moveTo>
              <a:lnTo>
                <a:pt x="1583711" y="342417"/>
              </a:lnTo>
              <a:lnTo>
                <a:pt x="0" y="342417"/>
              </a:lnTo>
              <a:lnTo>
                <a:pt x="0" y="5024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008AF-5AB5-4997-98DE-13A35728FEC4}">
      <dsp:nvSpPr>
        <dsp:cNvPr id="0" name=""/>
        <dsp:cNvSpPr/>
      </dsp:nvSpPr>
      <dsp:spPr>
        <a:xfrm>
          <a:off x="2928287" y="866"/>
          <a:ext cx="1727685" cy="1097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CFAC7-C30D-4F73-86D1-5EC83F2DD250}">
      <dsp:nvSpPr>
        <dsp:cNvPr id="0" name=""/>
        <dsp:cNvSpPr/>
      </dsp:nvSpPr>
      <dsp:spPr>
        <a:xfrm>
          <a:off x="3120252" y="183233"/>
          <a:ext cx="1727685" cy="10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Production</a:t>
          </a:r>
        </a:p>
      </dsp:txBody>
      <dsp:txXfrm>
        <a:off x="3152384" y="215365"/>
        <a:ext cx="1663421" cy="1032816"/>
      </dsp:txXfrm>
    </dsp:sp>
    <dsp:sp modelId="{692BAA31-60B9-4FB2-84A4-0F10D2C947CD}">
      <dsp:nvSpPr>
        <dsp:cNvPr id="0" name=""/>
        <dsp:cNvSpPr/>
      </dsp:nvSpPr>
      <dsp:spPr>
        <a:xfrm>
          <a:off x="1344575" y="1600415"/>
          <a:ext cx="1727685" cy="10970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8C75C-B660-4A32-B299-EC385073E2D1}">
      <dsp:nvSpPr>
        <dsp:cNvPr id="0" name=""/>
        <dsp:cNvSpPr/>
      </dsp:nvSpPr>
      <dsp:spPr>
        <a:xfrm>
          <a:off x="1536540" y="1782782"/>
          <a:ext cx="1727685" cy="10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D’écrits</a:t>
          </a:r>
        </a:p>
      </dsp:txBody>
      <dsp:txXfrm>
        <a:off x="1568672" y="1814914"/>
        <a:ext cx="1663421" cy="1032816"/>
      </dsp:txXfrm>
    </dsp:sp>
    <dsp:sp modelId="{CAA639F2-F54B-4277-B260-23376628B05F}">
      <dsp:nvSpPr>
        <dsp:cNvPr id="0" name=""/>
        <dsp:cNvSpPr/>
      </dsp:nvSpPr>
      <dsp:spPr>
        <a:xfrm>
          <a:off x="288767" y="3199964"/>
          <a:ext cx="1727685" cy="109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57E19-19E5-4CDC-A6A5-8FAB1D7542E1}">
      <dsp:nvSpPr>
        <dsp:cNvPr id="0" name=""/>
        <dsp:cNvSpPr/>
      </dsp:nvSpPr>
      <dsp:spPr>
        <a:xfrm>
          <a:off x="480732" y="3382330"/>
          <a:ext cx="1727685" cy="10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Réponse à la question posée</a:t>
          </a:r>
        </a:p>
      </dsp:txBody>
      <dsp:txXfrm>
        <a:off x="512864" y="3414462"/>
        <a:ext cx="1663421" cy="1032816"/>
      </dsp:txXfrm>
    </dsp:sp>
    <dsp:sp modelId="{A7FA95CB-A2C2-448A-8150-A02206A57746}">
      <dsp:nvSpPr>
        <dsp:cNvPr id="0" name=""/>
        <dsp:cNvSpPr/>
      </dsp:nvSpPr>
      <dsp:spPr>
        <a:xfrm>
          <a:off x="2400383" y="3199964"/>
          <a:ext cx="1727685" cy="109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3FA8A-01B8-4074-BE1D-63CB44844144}">
      <dsp:nvSpPr>
        <dsp:cNvPr id="0" name=""/>
        <dsp:cNvSpPr/>
      </dsp:nvSpPr>
      <dsp:spPr>
        <a:xfrm>
          <a:off x="2592348" y="3382330"/>
          <a:ext cx="1727685" cy="10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Texte, résumé, traduction</a:t>
          </a:r>
        </a:p>
      </dsp:txBody>
      <dsp:txXfrm>
        <a:off x="2624480" y="3414462"/>
        <a:ext cx="1663421" cy="1032816"/>
      </dsp:txXfrm>
    </dsp:sp>
    <dsp:sp modelId="{D07C3023-B6BC-4D8F-84DE-DAF7EABF56E9}">
      <dsp:nvSpPr>
        <dsp:cNvPr id="0" name=""/>
        <dsp:cNvSpPr/>
      </dsp:nvSpPr>
      <dsp:spPr>
        <a:xfrm>
          <a:off x="4511998" y="1600415"/>
          <a:ext cx="1727685" cy="10970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E21A7-29C7-4BE2-864D-0F5F7532667A}">
      <dsp:nvSpPr>
        <dsp:cNvPr id="0" name=""/>
        <dsp:cNvSpPr/>
      </dsp:nvSpPr>
      <dsp:spPr>
        <a:xfrm>
          <a:off x="4703963" y="1782782"/>
          <a:ext cx="1727685" cy="10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D’images</a:t>
          </a:r>
        </a:p>
      </dsp:txBody>
      <dsp:txXfrm>
        <a:off x="4736095" y="1814914"/>
        <a:ext cx="1663421" cy="1032816"/>
      </dsp:txXfrm>
    </dsp:sp>
    <dsp:sp modelId="{0466F201-7F31-47A5-85D8-6BB74CDC6CE9}">
      <dsp:nvSpPr>
        <dsp:cNvPr id="0" name=""/>
        <dsp:cNvSpPr/>
      </dsp:nvSpPr>
      <dsp:spPr>
        <a:xfrm>
          <a:off x="4511998" y="3199964"/>
          <a:ext cx="1727685" cy="109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D6B7E-A160-456E-94D8-76BB35889ED7}">
      <dsp:nvSpPr>
        <dsp:cNvPr id="0" name=""/>
        <dsp:cNvSpPr/>
      </dsp:nvSpPr>
      <dsp:spPr>
        <a:xfrm>
          <a:off x="4703963" y="3382330"/>
          <a:ext cx="1727685" cy="10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Création originale (COM)</a:t>
          </a:r>
        </a:p>
      </dsp:txBody>
      <dsp:txXfrm>
        <a:off x="4736095" y="3414462"/>
        <a:ext cx="1663421" cy="103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buFont typeface="Times New Roman" pitchFamily="18" charset="0"/>
              <a:buNone/>
              <a:defRPr sz="1100">
                <a:ea typeface="MS Gothic" pitchFamily="4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4CF2D48A-9201-4943-A0D8-858EDC6F3F84}" type="datetimeFigureOut">
              <a:rPr lang="fr-FR"/>
              <a:pPr>
                <a:defRPr/>
              </a:pPr>
              <a:t>03/10/2024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buFont typeface="Times New Roman" pitchFamily="18" charset="0"/>
              <a:buNone/>
              <a:defRPr sz="1100">
                <a:ea typeface="MS Gothic" pitchFamily="4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83786" tIns="41893" rIns="83786" bIns="41893" numCol="1" anchor="b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B8D57470-861D-EA4E-8D0C-EC30692CA0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07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9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9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1988" algn="l"/>
                <a:tab pos="1325563" algn="l"/>
                <a:tab pos="1989138" algn="l"/>
                <a:tab pos="2652713" algn="l"/>
              </a:tabLst>
              <a:defRPr sz="13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AAB3F15-00D8-0C48-90EF-B90E6EB58B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172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defRPr/>
            </a:pPr>
            <a:fld id="{D01AA85E-978C-9B43-9023-BB5CFAE3BC6F}" type="slidenum">
              <a:rPr lang="fr-FR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2</a:t>
            </a:fld>
            <a:endParaRPr lang="fr-FR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81100" y="954088"/>
            <a:ext cx="4435475" cy="3435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>
              <a:defRPr/>
            </a:pPr>
            <a:endParaRPr lang="fr-FR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2813"/>
            <a:ext cx="4699000" cy="3813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0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47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7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47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9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76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8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66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5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AB3F15-00D8-0C48-90EF-B90E6EB58BE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0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7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7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6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8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5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3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6AAB3F15-00D8-0C48-90EF-B90E6EB58BE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42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440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96138" y="700088"/>
            <a:ext cx="2151062" cy="61991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2375" cy="61991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2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8EE12-31A7-7146-A680-3B9A902672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49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11BD-A2B2-1E47-97FB-3877F8062A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9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FA1F-9B31-5C43-939E-4C4A90B0E5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6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1C09-96FD-0C41-8715-2F2C134687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7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D80C-A54E-DE4E-ACAB-79661EEF75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82A8-E5CA-784B-94A8-9F1598F56E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9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6A71-3042-474B-939B-FB181447F9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15EFE-FBDF-3B4D-ADFF-D1493CF2CE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8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63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620B1-7115-7740-95D3-6F008AD34C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5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D9396-6455-B647-9594-C0A03C6B7D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0BD8-9264-F746-895E-DB198D5DA3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8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971525"/>
            <a:ext cx="9069387" cy="1260475"/>
          </a:xfrm>
        </p:spPr>
        <p:txBody>
          <a:bodyPr/>
          <a:lstStyle>
            <a:lvl1pPr>
              <a:defRPr b="1">
                <a:solidFill>
                  <a:srgbClr val="0099B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6658-BB3A-9746-8637-6A947B33E7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6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C2AE-3883-1246-B1C8-8F8196B9BB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4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6570-717D-C04B-92A4-DB42A9A893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4393F-9141-8E48-A2F4-13ABCDBD0B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3D33F-9FBB-944B-93C5-C8920215D3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5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DD41-E5C2-8346-861E-3888A39530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5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3972-CE63-9543-A639-A4D012DF9D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5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9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8249B-38F3-544A-86C9-7D8BE27F41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6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CABD-1CB1-D146-9860-7CEFB4F885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3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04E84-25C9-9E46-AFFB-4F528A9852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7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CFB0-0DFF-674A-99BA-3F0A6BB749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1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F709C-3EBD-6646-949F-D5E6E64D85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0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226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83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88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71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8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11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03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583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</a:t>
            </a:r>
            <a:r>
              <a:rPr lang="en-GB" dirty="0" err="1"/>
              <a:t>éditer</a:t>
            </a:r>
            <a:r>
              <a:rPr lang="en-GB" dirty="0"/>
              <a:t> le format du </a:t>
            </a:r>
            <a:r>
              <a:rPr lang="en-GB" dirty="0" err="1"/>
              <a:t>texte</a:t>
            </a:r>
            <a:r>
              <a:rPr lang="en-GB" dirty="0"/>
              <a:t>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16925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 i="1">
          <a:solidFill>
            <a:srgbClr val="99284C"/>
          </a:solidFill>
          <a:latin typeface="+mj-lt"/>
          <a:ea typeface="ＭＳ Ｐゴシック" charset="0"/>
          <a:cs typeface="ＭＳ Ｐゴシック" charset="0"/>
        </a:defRPr>
      </a:lvl1pPr>
      <a:lvl2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 i="1">
          <a:solidFill>
            <a:srgbClr val="99284C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 i="1">
          <a:solidFill>
            <a:srgbClr val="99284C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 i="1">
          <a:solidFill>
            <a:srgbClr val="99284C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 i="1">
          <a:solidFill>
            <a:srgbClr val="99284C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6pPr>
      <a:lvl7pPr marL="29718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7pPr>
      <a:lvl8pPr marL="3429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8pPr>
      <a:lvl9pPr marL="3886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9pPr>
    </p:titleStyle>
    <p:bodyStyle>
      <a:lvl1pPr marL="342900" indent="-342900" algn="l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333333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333333"/>
          </a:solidFill>
          <a:latin typeface="+mn-lt"/>
          <a:ea typeface="ＭＳ Ｐゴシック" charset="0"/>
        </a:defRPr>
      </a:lvl2pPr>
      <a:lvl3pPr marL="1143000" indent="-228600" algn="l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333333"/>
          </a:solidFill>
          <a:latin typeface="+mn-lt"/>
          <a:ea typeface="ＭＳ Ｐゴシック" charset="0"/>
        </a:defRPr>
      </a:lvl3pPr>
      <a:lvl4pPr marL="1600200" indent="-228600" algn="l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333333"/>
          </a:solidFill>
          <a:latin typeface="+mn-lt"/>
          <a:ea typeface="ＭＳ Ｐゴシック" charset="0"/>
        </a:defRPr>
      </a:lvl4pPr>
      <a:lvl5pPr marL="2057400" indent="-228600" algn="l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333333"/>
          </a:solidFill>
          <a:latin typeface="+mn-lt"/>
          <a:ea typeface="ＭＳ Ｐゴシック" charset="0"/>
        </a:defRPr>
      </a:lvl5pPr>
      <a:lvl6pPr marL="25146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6pPr>
      <a:lvl7pPr marL="29718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7pPr>
      <a:lvl8pPr marL="34290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8pPr>
      <a:lvl9pPr marL="38862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</a:t>
            </a:r>
            <a:r>
              <a:rPr lang="en-GB" dirty="0" err="1"/>
              <a:t>éditer</a:t>
            </a:r>
            <a:r>
              <a:rPr lang="en-GB" dirty="0"/>
              <a:t> le format du </a:t>
            </a:r>
            <a:r>
              <a:rPr lang="en-GB" dirty="0" err="1"/>
              <a:t>texte</a:t>
            </a:r>
            <a:r>
              <a:rPr lang="en-GB" dirty="0"/>
              <a:t>-titre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55749A4-D9FD-9A4D-879A-35E47A785B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MS Gothic" charset="0"/>
        </a:defRPr>
      </a:lvl1pPr>
      <a:lvl2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Gothic" pitchFamily="49" charset="-128"/>
          <a:cs typeface="MS Gothic" charset="0"/>
        </a:defRPr>
      </a:lvl2pPr>
      <a:lvl3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Gothic" pitchFamily="49" charset="-128"/>
          <a:cs typeface="MS Gothic" charset="0"/>
        </a:defRPr>
      </a:lvl3pPr>
      <a:lvl4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Gothic" pitchFamily="49" charset="-128"/>
          <a:cs typeface="MS Gothic" charset="0"/>
        </a:defRPr>
      </a:lvl4pPr>
      <a:lvl5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Gothic" pitchFamily="49" charset="-128"/>
          <a:cs typeface="MS Gothic" charset="0"/>
        </a:defRPr>
      </a:lvl5pPr>
      <a:lvl6pPr marL="25146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6pPr>
      <a:lvl7pPr marL="29718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7pPr>
      <a:lvl8pPr marL="3429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8pPr>
      <a:lvl9pPr marL="3886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719138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742950" indent="-285750" algn="l" defTabSz="71913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143000" indent="-228600" algn="l" defTabSz="71913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600200" indent="-228600" algn="l" defTabSz="71913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057400" indent="-228600" algn="l" defTabSz="71913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5146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0A8E793-4F6B-944A-BF7D-B3EDC42F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MS Gothic" charset="0"/>
        </a:defRPr>
      </a:lvl1pPr>
      <a:lvl2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Gothic" pitchFamily="49" charset="-128"/>
          <a:cs typeface="MS Gothic" charset="0"/>
        </a:defRPr>
      </a:lvl2pPr>
      <a:lvl3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Gothic" pitchFamily="49" charset="-128"/>
          <a:cs typeface="MS Gothic" charset="0"/>
        </a:defRPr>
      </a:lvl3pPr>
      <a:lvl4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Gothic" pitchFamily="49" charset="-128"/>
          <a:cs typeface="MS Gothic" charset="0"/>
        </a:defRPr>
      </a:lvl4pPr>
      <a:lvl5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Gothic" pitchFamily="49" charset="-128"/>
          <a:cs typeface="MS Gothic" charset="0"/>
        </a:defRPr>
      </a:lvl5pPr>
      <a:lvl6pPr marL="25146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6pPr>
      <a:lvl7pPr marL="29718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7pPr>
      <a:lvl8pPr marL="3429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8pPr>
      <a:lvl9pPr marL="3886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719138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742950" indent="-285750" algn="l" defTabSz="71913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143000" indent="-228600" algn="l" defTabSz="71913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600200" indent="-228600" algn="l" defTabSz="71913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057400" indent="-228600" algn="l" defTabSz="71913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5146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orleans.fr/upload/public/2024-01/Veille%20p%C3%A9dagogique%204IA.pdf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fonction-publique.gouv.fr/files/files/Publications/Publications%20DGAFP/2024/guide-strategie-usage-intelligence-artificielle.pdf" TargetMode="External"/><Relationship Id="rId5" Type="http://schemas.openxmlformats.org/officeDocument/2006/relationships/hyperlink" Target="https://www.google.com/url?sa=t&amp;source=web&amp;rct=j&amp;opi=89978449&amp;url=https://www.enssib.fr/bibliotheque-numerique/documents/71635-l-ia-dans-les-bibliotheques-une-approche-internationale.pdf&amp;ved=2ahUKEwj-i8mC_cuIAxXCTaQEHQ9SAXwQFnoECBsQAQ&amp;usg=AOvVaw0AzwsiUrZCUsTjuxXrztHP" TargetMode="External"/><Relationship Id="rId4" Type="http://schemas.openxmlformats.org/officeDocument/2006/relationships/hyperlink" Target="https://celene.univ-orleans.fr/course/view.php?id=127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teachablemachine.withgoogl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A8076BA-ACE0-723B-5925-9AEB552BB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392939"/>
            <a:ext cx="9648824" cy="23868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0C597AA-244E-2227-8ED2-CC7F8BC1334A}"/>
              </a:ext>
            </a:extLst>
          </p:cNvPr>
          <p:cNvSpPr txBox="1"/>
          <p:nvPr/>
        </p:nvSpPr>
        <p:spPr>
          <a:xfrm>
            <a:off x="215900" y="4643933"/>
            <a:ext cx="9648824" cy="140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kern="0" dirty="0">
                <a:solidFill>
                  <a:srgbClr val="0799B3"/>
                </a:solidFill>
                <a:latin typeface="Roboto"/>
                <a:ea typeface="+mj-ea"/>
              </a:rPr>
              <a:t>Journée INSP’IRANTE</a:t>
            </a:r>
            <a:br>
              <a:rPr kumimoji="0" lang="fr-FR" sz="4800" b="1" i="0" u="none" strike="noStrike" kern="0" cap="none" spc="0" normalizeH="0" baseline="0" noProof="0" dirty="0">
                <a:ln>
                  <a:noFill/>
                </a:ln>
                <a:solidFill>
                  <a:srgbClr val="0799B3"/>
                </a:solidFill>
                <a:effectLst/>
                <a:uLnTx/>
                <a:uFillTx/>
                <a:latin typeface="Roboto"/>
                <a:ea typeface="+mj-ea"/>
              </a:rPr>
            </a:br>
            <a:r>
              <a:rPr lang="fr-FR" sz="4400" b="1" kern="0" dirty="0">
                <a:solidFill>
                  <a:srgbClr val="FFFFFF">
                    <a:lumMod val="50000"/>
                  </a:srgbClr>
                </a:solidFill>
                <a:latin typeface="Roboto"/>
                <a:ea typeface="+mj-ea"/>
              </a:rPr>
              <a:t>Mercredi 2 octobre 2024, Orléans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9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L’I.A générative, exemple avec Chat-GPT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highlight>
                  <a:srgbClr val="CCFF66"/>
                </a:highlight>
                <a:latin typeface="Myriad Pro" panose="020B0503030403020204" pitchFamily="34" charset="0"/>
              </a:rPr>
              <a:t>Connexion</a:t>
            </a: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 ou inscription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,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2</a:t>
            </a:r>
            <a:r>
              <a:rPr lang="fr-FR" sz="2400" baseline="300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nde</a:t>
            </a: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 utilisation guidée sur des tâches précises ;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Avantages et limites de cet outil :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L’I.A générative, exemple avec Chat-GPT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highlight>
                  <a:srgbClr val="CCFF66"/>
                </a:highlight>
                <a:uLnTx/>
                <a:uFillTx/>
                <a:latin typeface="Myriad Pro" panose="020B0503030403020204" pitchFamily="34" charset="0"/>
                <a:ea typeface="MS Gothic" charset="0"/>
              </a:rPr>
              <a:t>Connexion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 ou inscription,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2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nde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 utilisation guidée sur des tâches précises ;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Avantages et limites de cet outil :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D77F116-5181-4A50-8ED6-8EFB37459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4767"/>
              </p:ext>
            </p:extLst>
          </p:nvPr>
        </p:nvGraphicFramePr>
        <p:xfrm>
          <a:off x="2892154" y="3635821"/>
          <a:ext cx="6720418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9">
                  <a:extLst>
                    <a:ext uri="{9D8B030D-6E8A-4147-A177-3AD203B41FA5}">
                      <a16:colId xmlns:a16="http://schemas.microsoft.com/office/drawing/2014/main" val="2074113354"/>
                    </a:ext>
                  </a:extLst>
                </a:gridCol>
                <a:gridCol w="3360209">
                  <a:extLst>
                    <a:ext uri="{9D8B030D-6E8A-4147-A177-3AD203B41FA5}">
                      <a16:colId xmlns:a16="http://schemas.microsoft.com/office/drawing/2014/main" val="4289413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(–)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73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Réponse puissante et rapide</a:t>
                      </a:r>
                    </a:p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→ </a:t>
                      </a:r>
                      <a:r>
                        <a:rPr lang="fr-FR" dirty="0">
                          <a:sym typeface="Wingdings" panose="05000000000000000000" pitchFamily="2" charset="2"/>
                        </a:rPr>
                        <a:t>Gain de temps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Déresponsabilisation managériale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Elargissement des champs d’analyse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Déshumanisation des services (BU, GRH,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41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 </a:t>
                      </a:r>
                      <a:r>
                        <a:rPr lang="fr-FR" b="1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Vers une</a:t>
                      </a:r>
                      <a:r>
                        <a:rPr lang="fr-FR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↓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  ↓ 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14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Harmonisation des procédures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9900"/>
                          </a:solidFill>
                        </a:rPr>
                        <a:t>Persistance des biais cognitifs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6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Meilleur accompagnement des usagers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9900"/>
                          </a:solidFill>
                        </a:rPr>
                        <a:t>Respect du RGPD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rgbClr val="FF99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19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Optimisation du 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9900"/>
                          </a:solidFill>
                        </a:rPr>
                        <a:t>Sensibilité / données utilisées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71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Personnalisation de l’offre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19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0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L’I.A générative, exemple avec Chat-GPT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Etablissement d’un protocole permettant la rédaction d’un prompt « efficace » &amp; « rigoureux »,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Proposition (…) en 7 requêtes ;</a:t>
            </a:r>
          </a:p>
          <a:p>
            <a:pPr marL="0" marR="0" lvl="0" indent="0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Solution :</a:t>
            </a:r>
          </a:p>
        </p:txBody>
      </p:sp>
    </p:spTree>
    <p:extLst>
      <p:ext uri="{BB962C8B-B14F-4D97-AF65-F5344CB8AC3E}">
        <p14:creationId xmlns:p14="http://schemas.microsoft.com/office/powerpoint/2010/main" val="10358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L’I.A générative, exemple avec Chat-GPT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Etablissement d’un protocole permettant la rédaction d’un prompt « efficace » &amp; « rigoureux »,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Proposition (…) en 7 requêtes ;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Solution :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799B3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Définir le rôle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Définir la tâche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Définir l’objectif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Définir le contexte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AECF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Définir les étapes du modèle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Définir les contraintes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Définir le format</a:t>
            </a:r>
          </a:p>
        </p:txBody>
      </p:sp>
    </p:spTree>
    <p:extLst>
      <p:ext uri="{BB962C8B-B14F-4D97-AF65-F5344CB8AC3E}">
        <p14:creationId xmlns:p14="http://schemas.microsoft.com/office/powerpoint/2010/main" val="3516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Approche d’utilisation de l’I.A, intro avec </a:t>
            </a:r>
            <a:r>
              <a:rPr lang="fr-FR" sz="3500" i="1" dirty="0"/>
              <a:t>Wooclap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Quel terme vous convient le mieux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AF52AC-6DEB-0FF3-747D-C5A8A777B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2771725"/>
            <a:ext cx="8784728" cy="42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Vers d’autres besoins professionnels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Approche d’utilisation de l’I.A :</a:t>
            </a:r>
          </a:p>
          <a:p>
            <a:pPr marL="0" marR="0" lvl="0" indent="0" algn="r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0000"/>
                </a:solidFill>
                <a:latin typeface="Myriad Pro" panose="020B0503030403020204" pitchFamily="34" charset="0"/>
              </a:rPr>
              <a:t>Quel terme vous convient le mieux ?</a:t>
            </a:r>
          </a:p>
          <a:p>
            <a:pPr marL="342900" marR="0" lvl="0" indent="-342900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Coach (1)</a:t>
            </a:r>
          </a:p>
          <a:p>
            <a:pPr marL="342900" marR="0" lvl="0" indent="-342900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fr-FR" sz="2400" dirty="0">
                <a:highlight>
                  <a:srgbClr val="FFFF00"/>
                </a:highlight>
                <a:latin typeface="Myriad Pro" panose="020B0503030403020204" pitchFamily="34" charset="0"/>
              </a:rPr>
              <a:t>Coéquipier (7)</a:t>
            </a:r>
          </a:p>
          <a:p>
            <a:pPr marL="342900" marR="0" lvl="0" indent="-342900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Etudiant (0)</a:t>
            </a:r>
          </a:p>
          <a:p>
            <a:pPr marL="342900" marR="0" lvl="0" indent="-342900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fr-FR" sz="2400" dirty="0">
                <a:latin typeface="Myriad Pro" panose="020B0503030403020204" pitchFamily="34" charset="0"/>
              </a:rPr>
              <a:t>Mentor (0)</a:t>
            </a:r>
          </a:p>
          <a:p>
            <a:pPr marL="342900" marR="0" lvl="0" indent="-342900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Myriad Pro" panose="020B0503030403020204" pitchFamily="34" charset="0"/>
                <a:ea typeface="MS Gothic" charset="0"/>
              </a:rPr>
              <a:t>Outil (9)</a:t>
            </a:r>
          </a:p>
          <a:p>
            <a:pPr marL="342900" marR="0" lvl="0" indent="-342900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fr-FR" sz="2400" dirty="0">
                <a:latin typeface="Myriad Pro" panose="020B0503030403020204" pitchFamily="34" charset="0"/>
              </a:rPr>
              <a:t>Simulateur (1)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  <a:p>
            <a:pPr marL="342900" marR="0" lvl="0" indent="-342900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Tuteur (1)</a:t>
            </a:r>
          </a:p>
        </p:txBody>
      </p:sp>
    </p:spTree>
    <p:extLst>
      <p:ext uri="{BB962C8B-B14F-4D97-AF65-F5344CB8AC3E}">
        <p14:creationId xmlns:p14="http://schemas.microsoft.com/office/powerpoint/2010/main" val="10117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Vers d’autres besoins professionnels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1380E7-88F9-3F6C-A520-275CD7232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7" y="1907629"/>
            <a:ext cx="9733210" cy="531353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C4EE84B-3305-2FBF-1281-B879C01E3C93}"/>
              </a:ext>
            </a:extLst>
          </p:cNvPr>
          <p:cNvSpPr/>
          <p:nvPr/>
        </p:nvSpPr>
        <p:spPr bwMode="auto">
          <a:xfrm rot="20761571">
            <a:off x="3488061" y="4759500"/>
            <a:ext cx="2803208" cy="155143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Vers d’autres besoins professionnels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L’I.A dans les BU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 :</a:t>
            </a:r>
          </a:p>
          <a:p>
            <a:pPr marL="0" marR="0" lvl="0" indent="0" algn="r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Quels sont les défis ou points à relever ?</a:t>
            </a:r>
          </a:p>
          <a:p>
            <a:pPr marL="342900" marR="0" lvl="0" indent="-34290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Courbe d’apprentissage</a:t>
            </a:r>
          </a:p>
          <a:p>
            <a:pPr marL="342900" marR="0" lvl="0" indent="-34290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fr-FR" sz="2400" dirty="0">
                <a:latin typeface="Myriad Pro" panose="020B0503030403020204" pitchFamily="34" charset="0"/>
              </a:rPr>
              <a:t>Exigences financières</a:t>
            </a:r>
          </a:p>
          <a:p>
            <a:pPr marL="342900" marR="0" lvl="0" indent="-34290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L’éthique</a:t>
            </a:r>
          </a:p>
          <a:p>
            <a:pPr marL="342900" marR="0" lvl="0" indent="-34290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fr-FR" sz="2400" dirty="0">
                <a:latin typeface="Myriad Pro" panose="020B0503030403020204" pitchFamily="34" charset="0"/>
              </a:rPr>
              <a:t>Impact sur l’environnement</a:t>
            </a:r>
          </a:p>
          <a:p>
            <a:pPr marR="0" lvl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  <a:p>
            <a:pPr marR="0" lvl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fr-FR" sz="2400" dirty="0">
                <a:latin typeface="Myriad Pro" panose="020B0503030403020204" pitchFamily="34" charset="0"/>
              </a:rPr>
              <a:t>+ Sensibilisation aux données critiques (budgétaires, personnelles, …)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Discussion collective (et clôture de l’atelier)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Feedback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 :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00B050"/>
                </a:solidFill>
                <a:latin typeface="Myriad Pro" panose="020B0503030403020204" pitchFamily="34" charset="0"/>
              </a:rPr>
              <a:t>Un intérêt certain de la part des participants ;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fr-FR" sz="2400" dirty="0">
              <a:solidFill>
                <a:srgbClr val="FFFFFF">
                  <a:lumMod val="50000"/>
                </a:srgbClr>
              </a:solidFill>
              <a:latin typeface="Myriad Pro" panose="020B0503030403020204" pitchFamily="34" charset="0"/>
            </a:endParaRP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0070C0"/>
                </a:solidFill>
                <a:latin typeface="Myriad Pro" panose="020B0503030403020204" pitchFamily="34" charset="0"/>
              </a:rPr>
              <a:t>Nécessité d’être accompagné et formé davantage,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0070C0"/>
                </a:solidFill>
                <a:latin typeface="Myriad Pro" panose="020B0503030403020204" pitchFamily="34" charset="0"/>
              </a:rPr>
              <a:t>Nécessité de cadrer l’usage de l’I.A, au niveau professionnel ;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fr-FR" sz="2400" dirty="0">
              <a:solidFill>
                <a:srgbClr val="FFFFFF">
                  <a:lumMod val="50000"/>
                </a:srgbClr>
              </a:solidFill>
              <a:latin typeface="Myriad Pro" panose="020B0503030403020204" pitchFamily="34" charset="0"/>
            </a:endParaRP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Un premier besoin en formation émerge : </a:t>
            </a:r>
            <a:r>
              <a:rPr lang="fr-FR" sz="2400" dirty="0">
                <a:solidFill>
                  <a:srgbClr val="C00000"/>
                </a:solidFill>
                <a:latin typeface="Myriad Pro" panose="020B0503030403020204" pitchFamily="34" charset="0"/>
              </a:rPr>
              <a:t>Utiliser l’I.A sur diverses tâches automatisées, dans le cadre réglementaire ;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Un prolongement collaboratif sur certains usages pourrait être envisagé via Teams (création d’une équipe spécifique).</a:t>
            </a:r>
          </a:p>
        </p:txBody>
      </p:sp>
    </p:spTree>
    <p:extLst>
      <p:ext uri="{BB962C8B-B14F-4D97-AF65-F5344CB8AC3E}">
        <p14:creationId xmlns:p14="http://schemas.microsoft.com/office/powerpoint/2010/main" val="38225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kumimoji="0" lang="fr-FR" sz="3500" b="1" i="0" u="none" strike="noStrike" kern="0" cap="none" spc="0" normalizeH="0" baseline="0" noProof="0" dirty="0">
                <a:ln>
                  <a:noFill/>
                </a:ln>
                <a:solidFill>
                  <a:srgbClr val="0099B3"/>
                </a:solidFill>
                <a:effectLst/>
                <a:uLnTx/>
                <a:uFillTx/>
                <a:latin typeface="Roboto"/>
                <a:ea typeface="+mj-ea"/>
              </a:rPr>
              <a:t>Discussion collective (et clôture de l’atelier)</a:t>
            </a:r>
            <a:endParaRPr lang="fr-FR" sz="3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Besoins en formation des personnels BIATSS, sondage via </a:t>
            </a:r>
            <a:r>
              <a:rPr lang="fr-FR" sz="2400" i="1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Wooclap</a:t>
            </a: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AF52AC-6DEB-0FF3-747D-C5A8A777B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2771725"/>
            <a:ext cx="8784728" cy="42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1547589"/>
            <a:ext cx="10080625" cy="5328592"/>
          </a:xfrm>
        </p:spPr>
        <p:txBody>
          <a:bodyPr/>
          <a:lstStyle/>
          <a:p>
            <a:r>
              <a:rPr lang="fr-FR" sz="4800" dirty="0">
                <a:solidFill>
                  <a:srgbClr val="0799B3"/>
                </a:solidFill>
              </a:rPr>
              <a:t>L’intelligence Artificielle</a:t>
            </a:r>
            <a:br>
              <a:rPr lang="fr-FR" sz="4800" dirty="0">
                <a:solidFill>
                  <a:srgbClr val="0799B3"/>
                </a:solidFill>
              </a:rPr>
            </a:br>
            <a:r>
              <a:rPr lang="fr-FR" sz="4800" dirty="0">
                <a:solidFill>
                  <a:schemeClr val="bg1">
                    <a:lumMod val="50000"/>
                  </a:schemeClr>
                </a:solidFill>
              </a:rPr>
              <a:t>Quels besoins pour les personnels administratifs / non-enseignants ?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fr-FR" dirty="0">
                <a:solidFill>
                  <a:srgbClr val="0799B3"/>
                </a:solidFill>
              </a:rPr>
            </a:br>
            <a:r>
              <a:rPr lang="fr-FR" sz="3600" i="1" dirty="0">
                <a:solidFill>
                  <a:srgbClr val="0799B3"/>
                </a:solidFill>
              </a:rPr>
              <a:t>Atelier 4 (14h – 16h30)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LLUO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0"/>
            <a:ext cx="10080625" cy="82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b="1">
                <a:solidFill>
                  <a:srgbClr val="0099B3"/>
                </a:solidFill>
                <a:latin typeface="+mj-lt"/>
                <a:ea typeface="+mj-ea"/>
                <a:cs typeface="MS Gothic" charset="0"/>
              </a:defRPr>
            </a:lvl1pPr>
            <a:lvl2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MS Gothic" pitchFamily="49" charset="-128"/>
                <a:cs typeface="MS Gothic" charset="0"/>
              </a:defRPr>
            </a:lvl2pPr>
            <a:lvl3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MS Gothic" pitchFamily="49" charset="-128"/>
                <a:cs typeface="MS Gothic" charset="0"/>
              </a:defRPr>
            </a:lvl3pPr>
            <a:lvl4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MS Gothic" pitchFamily="49" charset="-128"/>
                <a:cs typeface="MS Gothic" charset="0"/>
              </a:defRPr>
            </a:lvl4pPr>
            <a:lvl5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MS Gothic" pitchFamily="49" charset="-128"/>
                <a:cs typeface="MS Gothic" charset="0"/>
              </a:defRPr>
            </a:lvl5pPr>
            <a:lvl6pPr marL="25146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r>
              <a:rPr lang="fr-FR" sz="3100" kern="0" dirty="0"/>
              <a:t>ANNEXE | Quelques lectures, en prolongement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62539" y="7221164"/>
            <a:ext cx="2346325" cy="519113"/>
          </a:xfrm>
        </p:spPr>
        <p:txBody>
          <a:bodyPr/>
          <a:lstStyle/>
          <a:p>
            <a:pPr>
              <a:defRPr/>
            </a:pPr>
            <a:fld id="{4E996658-BB3A-9746-8637-6A947B33E740}" type="slidenum">
              <a:rPr lang="fr-FR" b="1" smtClean="0">
                <a:latin typeface="Myriad Pro" panose="020B0503030403020204" pitchFamily="34" charset="0"/>
              </a:rPr>
              <a:pPr>
                <a:defRPr/>
              </a:pPr>
              <a:t>20</a:t>
            </a:fld>
            <a:endParaRPr lang="fr-FR" b="1" dirty="0">
              <a:latin typeface="Myriad Pro" panose="020B0503030403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2D7586-F482-1565-9115-6BCAA21877F1}"/>
              </a:ext>
            </a:extLst>
          </p:cNvPr>
          <p:cNvSpPr txBox="1"/>
          <p:nvPr/>
        </p:nvSpPr>
        <p:spPr>
          <a:xfrm>
            <a:off x="498025" y="2385987"/>
            <a:ext cx="9069387" cy="26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FF0000"/>
                </a:solidFill>
              </a:rPr>
              <a:t>La veille 04 du Learning Lab. UO sur l’intelligence artificielle</a:t>
            </a:r>
            <a:r>
              <a:rPr lang="fr-FR" dirty="0"/>
              <a:t> (LLUO) : </a:t>
            </a:r>
            <a:r>
              <a:rPr lang="fr-FR" dirty="0">
                <a:hlinkClick r:id="rId3"/>
              </a:rPr>
              <a:t>Lien1</a:t>
            </a:r>
            <a:r>
              <a:rPr lang="fr-FR" dirty="0"/>
              <a:t> ;</a:t>
            </a:r>
          </a:p>
          <a:p>
            <a:pPr algn="just"/>
            <a:r>
              <a:rPr lang="fr-FR" dirty="0"/>
              <a:t>+</a:t>
            </a:r>
          </a:p>
          <a:p>
            <a:pPr algn="just"/>
            <a:r>
              <a:rPr lang="fr-FR" dirty="0"/>
              <a:t>Explorer les enjeux de l’Intelligence Artificielle à l’Université (cours sur CELENE) :</a:t>
            </a:r>
          </a:p>
          <a:p>
            <a:pPr algn="just"/>
            <a:r>
              <a:rPr lang="fr-FR" dirty="0">
                <a:hlinkClick r:id="rId4"/>
              </a:rPr>
              <a:t>https://celene.univ-orleans.fr/course/view.php?id=12710</a:t>
            </a:r>
            <a:r>
              <a:rPr lang="fr-FR" dirty="0"/>
              <a:t> 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solidFill>
                  <a:srgbClr val="00B050"/>
                </a:solidFill>
              </a:rPr>
              <a:t>L’IA dans les bibliothèques : une approche internationale</a:t>
            </a:r>
            <a:r>
              <a:rPr lang="fr-FR" dirty="0"/>
              <a:t> (université McGill) : </a:t>
            </a:r>
            <a:r>
              <a:rPr lang="fr-FR" dirty="0">
                <a:hlinkClick r:id="rId5"/>
              </a:rPr>
              <a:t>Lien2</a:t>
            </a:r>
            <a:r>
              <a:rPr lang="fr-FR" dirty="0"/>
              <a:t> ;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solidFill>
                  <a:srgbClr val="0070C0"/>
                </a:solidFill>
              </a:rPr>
              <a:t>Stratégie d’usage de l’intelligence artificielle en matière de gestion des ressources humaines dans la fonction publique d’état</a:t>
            </a:r>
            <a:r>
              <a:rPr lang="fr-FR" dirty="0"/>
              <a:t> (ministère de la transformation et de la fonction publiques) : </a:t>
            </a:r>
            <a:r>
              <a:rPr lang="fr-FR" dirty="0">
                <a:hlinkClick r:id="rId6"/>
              </a:rPr>
              <a:t>Lien3</a:t>
            </a:r>
            <a:r>
              <a:rPr lang="fr-FR" dirty="0"/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50D15E3-9BD1-FC10-186C-844BA12A8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1493" y="1125512"/>
            <a:ext cx="39528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Organisation proposée 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>
              <a:defRPr/>
            </a:pPr>
            <a:fld id="{4E996658-BB3A-9746-8637-6A947B33E740}" type="slidenum">
              <a:rPr lang="fr-FR" b="1" smtClean="0">
                <a:latin typeface="Myriad Pro" panose="020B0503030403020204" pitchFamily="34" charset="0"/>
              </a:rPr>
              <a:pPr>
                <a:defRPr/>
              </a:pPr>
              <a:t>3</a:t>
            </a:fld>
            <a:endParaRPr lang="fr-FR" b="1" dirty="0">
              <a:latin typeface="Myriad Pro" panose="020B0503030403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AutoNum type="arabicParenR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Introduction avec 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Wooclap</a:t>
            </a:r>
            <a:r>
              <a:rPr lang="fr-FR" sz="2400" i="1" dirty="0">
                <a:solidFill>
                  <a:srgbClr val="FF0000"/>
                </a:solidFill>
                <a:latin typeface="Myriad Pro" panose="020B0503030403020204" pitchFamily="34" charset="0"/>
              </a:rPr>
              <a:t>*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Le jeu de l’I.A (en binôme ou trinôme)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L’I.A générative, exemple avec Chat-GPT (</a:t>
            </a:r>
            <a:r>
              <a:rPr lang="fr-FR" sz="2400" dirty="0">
                <a:solidFill>
                  <a:srgbClr val="FF0000"/>
                </a:solidFill>
                <a:latin typeface="Myriad Pro" panose="020B0503030403020204" pitchFamily="34" charset="0"/>
              </a:rPr>
              <a:t>*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Vers d’autres besoins professionnels ? (</a:t>
            </a:r>
            <a:r>
              <a:rPr lang="fr-FR" sz="2400" dirty="0">
                <a:solidFill>
                  <a:srgbClr val="FF0000"/>
                </a:solidFill>
                <a:latin typeface="Myriad Pro" panose="020B0503030403020204" pitchFamily="34" charset="0"/>
              </a:rPr>
              <a:t>*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Discussion collective (et clôture de l’atelier)</a:t>
            </a:r>
          </a:p>
          <a:p>
            <a:pPr marL="457200">
              <a:lnSpc>
                <a:spcPct val="100000"/>
              </a:lnSpc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Myriad Pro" panose="020B0503030403020204" pitchFamily="34" charset="0"/>
              </a:rPr>
              <a:t>*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63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Introduction avec </a:t>
            </a:r>
            <a:r>
              <a:rPr lang="fr-FR" sz="3500" i="1" dirty="0"/>
              <a:t>Wooclap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Vous pouvez utiliser votre ordinateur ou votre smartphone…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73936A-51D7-E989-00AD-F0D478B5E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2771725"/>
            <a:ext cx="8784728" cy="42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Le jeu de l’I.A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Durée : 30min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Formation de groupes (de composition hétérogène et mixte)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A1840E-0734-4D64-FAC6-55D4F3F31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211" y="3481703"/>
            <a:ext cx="2453853" cy="33988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75AECB2-C26A-1AB8-7F10-8278A53E0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64" y="3481702"/>
            <a:ext cx="2476715" cy="33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Le jeu de l’I.A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Solutions :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1997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, année qui a marqué l’histoire de l’I.A ;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Code : R5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Reconnaissance d’image, mécanisme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supervisé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 ;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Code : A6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1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https://teachablemachine.withgoogle.com/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Assistant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, I.A ou pas I.A ?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Code : C3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Un des risques de l’usage de l’I.A,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Deepfake</a:t>
            </a: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 ; </a:t>
            </a:r>
            <a:r>
              <a:rPr lang="fr-FR" sz="2400" dirty="0">
                <a:solidFill>
                  <a:srgbClr val="7030A0"/>
                </a:solidFill>
                <a:latin typeface="Myriad Pro" panose="020B0503030403020204" pitchFamily="34" charset="0"/>
              </a:rPr>
              <a:t>Code : V8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onnées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lgorithmes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atériel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onnectivité ;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Code : E2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Code final : E2V8C3A6R5</a:t>
            </a:r>
          </a:p>
        </p:txBody>
      </p:sp>
    </p:spTree>
    <p:extLst>
      <p:ext uri="{BB962C8B-B14F-4D97-AF65-F5344CB8AC3E}">
        <p14:creationId xmlns:p14="http://schemas.microsoft.com/office/powerpoint/2010/main" val="37027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L’I.A générative, introduction avec </a:t>
            </a:r>
            <a:r>
              <a:rPr lang="fr-FR" sz="3500" i="1" dirty="0"/>
              <a:t>Wooclap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Avez-vous déjà utilisé l’I.A générative</a:t>
            </a: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Myriad Pro" panose="020B0503030403020204" pitchFamily="34" charset="0"/>
              </a:rPr>
              <a:t> ? </a:t>
            </a:r>
            <a:r>
              <a:rPr lang="fr-FR" sz="2400" dirty="0">
                <a:latin typeface="Myriad Pro" panose="020B0503030403020204" pitchFamily="34" charset="0"/>
              </a:rPr>
              <a:t>(</a:t>
            </a:r>
            <a:r>
              <a:rPr lang="fr-FR" sz="2400" dirty="0">
                <a:highlight>
                  <a:srgbClr val="FFFF00"/>
                </a:highlight>
                <a:latin typeface="Myriad Pro" panose="020B0503030403020204" pitchFamily="34" charset="0"/>
              </a:rPr>
              <a:t>oui = 47%, non = 53%</a:t>
            </a:r>
            <a:r>
              <a:rPr lang="fr-FR" sz="2400" dirty="0">
                <a:latin typeface="Myriad Pro" panose="020B0503030403020204" pitchFamily="34" charset="0"/>
              </a:rPr>
              <a:t>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AF52AC-6DEB-0FF3-747D-C5A8A777B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2771725"/>
            <a:ext cx="8784728" cy="42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L’I.A générative, exemple avec Chat-GPT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Connexion ou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highlight>
                  <a:srgbClr val="CCFF66"/>
                </a:highlight>
                <a:uLnTx/>
                <a:uFillTx/>
                <a:latin typeface="Myriad Pro" panose="020B0503030403020204" pitchFamily="34" charset="0"/>
                <a:ea typeface="MS Gothic" charset="0"/>
              </a:rPr>
              <a:t>inscription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,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1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ère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 utilisation libre et ouverte ;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Recueil des fonctionnalités utilisées :</a:t>
            </a:r>
          </a:p>
        </p:txBody>
      </p:sp>
    </p:spTree>
    <p:extLst>
      <p:ext uri="{BB962C8B-B14F-4D97-AF65-F5344CB8AC3E}">
        <p14:creationId xmlns:p14="http://schemas.microsoft.com/office/powerpoint/2010/main" val="1657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3533"/>
            <a:ext cx="10080625" cy="1260475"/>
          </a:xfrm>
        </p:spPr>
        <p:txBody>
          <a:bodyPr/>
          <a:lstStyle/>
          <a:p>
            <a:r>
              <a:rPr lang="fr-FR" sz="3500" dirty="0"/>
              <a:t>L’I.A générative, exemple avec Chat-GPT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560592" y="7221164"/>
            <a:ext cx="2346325" cy="519113"/>
          </a:xfrm>
        </p:spPr>
        <p:txBody>
          <a:bodyPr/>
          <a:lstStyle/>
          <a:p>
            <a:pPr marL="0" marR="0" lvl="0" indent="0" algn="r" defTabSz="719138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E996658-BB3A-9746-8637-6A947B33E740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pPr marL="0" marR="0" lvl="0" indent="0" algn="r" defTabSz="719138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MS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56" y="2310060"/>
            <a:ext cx="91450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Connexion ou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highlight>
                  <a:srgbClr val="CCFF66"/>
                </a:highlight>
                <a:uLnTx/>
                <a:uFillTx/>
                <a:latin typeface="Myriad Pro" panose="020B0503030403020204" pitchFamily="34" charset="0"/>
                <a:ea typeface="MS Gothic" charset="0"/>
              </a:rPr>
              <a:t>inscription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,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1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ère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 utilisation libre et ouverte ;</a:t>
            </a:r>
          </a:p>
          <a:p>
            <a:pPr marL="0" marR="0" lvl="0" indent="0" algn="l" defTabSz="7191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MS Gothic" charset="0"/>
              </a:rPr>
              <a:t>Recueil des fonctionnalités utilisées :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D1C6E65-55AB-4870-AC45-0E4C33C24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416816"/>
              </p:ext>
            </p:extLst>
          </p:nvPr>
        </p:nvGraphicFramePr>
        <p:xfrm>
          <a:off x="2892155" y="2740886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29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nalisé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nalisé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nalisé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d'un nouveau produit</Template>
  <TotalTime>5979</TotalTime>
  <Words>812</Words>
  <Application>Microsoft Office PowerPoint</Application>
  <PresentationFormat>Personnalisé</PresentationFormat>
  <Paragraphs>163</Paragraphs>
  <Slides>20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Calibri</vt:lpstr>
      <vt:lpstr>Myriad Pro</vt:lpstr>
      <vt:lpstr>Roboto</vt:lpstr>
      <vt:lpstr>Times New Roman</vt:lpstr>
      <vt:lpstr>Wingdings</vt:lpstr>
      <vt:lpstr>Modèle par défaut</vt:lpstr>
      <vt:lpstr>2_Modèle par défaut</vt:lpstr>
      <vt:lpstr>3_Modèle par défaut</vt:lpstr>
      <vt:lpstr>Présentation PowerPoint</vt:lpstr>
      <vt:lpstr>L’intelligence Artificielle Quels besoins pour les personnels administratifs / non-enseignants ?   Atelier 4 (14h – 16h30)</vt:lpstr>
      <vt:lpstr>Organisation proposée :</vt:lpstr>
      <vt:lpstr>Introduction avec Wooclap</vt:lpstr>
      <vt:lpstr>Le jeu de l’I.A</vt:lpstr>
      <vt:lpstr>Le jeu de l’I.A</vt:lpstr>
      <vt:lpstr>L’I.A générative, introduction avec Wooclap</vt:lpstr>
      <vt:lpstr>L’I.A générative, exemple avec Chat-GPT</vt:lpstr>
      <vt:lpstr>L’I.A générative, exemple avec Chat-GPT</vt:lpstr>
      <vt:lpstr>L’I.A générative, exemple avec Chat-GPT</vt:lpstr>
      <vt:lpstr>L’I.A générative, exemple avec Chat-GPT</vt:lpstr>
      <vt:lpstr>L’I.A générative, exemple avec Chat-GPT</vt:lpstr>
      <vt:lpstr>L’I.A générative, exemple avec Chat-GPT</vt:lpstr>
      <vt:lpstr>Approche d’utilisation de l’I.A, intro avec Wooclap</vt:lpstr>
      <vt:lpstr>Vers d’autres besoins professionnels ?</vt:lpstr>
      <vt:lpstr>Vers d’autres besoins professionnels ?</vt:lpstr>
      <vt:lpstr>Vers d’autres besoins professionnels ?</vt:lpstr>
      <vt:lpstr>Discussion collective (et clôture de l’atelier)</vt:lpstr>
      <vt:lpstr>Discussion collective (et clôture de l’atelier)</vt:lpstr>
      <vt:lpstr>LLUO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d'un nouveau produit</dc:title>
  <dc:creator>Florian BOUKOBZA</dc:creator>
  <dc:description>Modèle de présentation d'un nouveau produit et des besoins auxquels il répond</dc:description>
  <cp:lastModifiedBy>David Catel</cp:lastModifiedBy>
  <cp:revision>404</cp:revision>
  <cp:lastPrinted>2019-02-26T14:20:41Z</cp:lastPrinted>
  <dcterms:created xsi:type="dcterms:W3CDTF">2010-02-09T09:38:11Z</dcterms:created>
  <dcterms:modified xsi:type="dcterms:W3CDTF">2024-10-03T07:27:18Z</dcterms:modified>
</cp:coreProperties>
</file>