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5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CF202-6CAC-4B3E-8F52-081DBE2F3361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CFAE5-CA6A-4384-B22E-D0EB6BB228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123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CF82F2-95FB-2667-4D7D-81F6257A7C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87724EF-9059-23B9-689A-FC03647D21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01CA170-DC37-A899-1B5E-D87352787C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2B59594-9DF8-5078-5CA3-2BB90FA67C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1528E3-A981-4964-A7CB-D4C20E0313A8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2447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rtlCol="0"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 rtlCol="0"/>
          <a:lstStyle/>
          <a:p>
            <a:pPr rtl="0"/>
            <a:fld id="{BC9DDFF0-226A-47FC-919A-3011785E11BA}" type="datetime1">
              <a:rPr lang="fr-FR" noProof="0" smtClean="0"/>
              <a:t>26/02/2025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993348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5299603"/>
            <a:ext cx="10131427" cy="49371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18EBDD-5015-4F48-9675-BAC6BB165DAF}" type="datetime1">
              <a:rPr lang="fr-FR" noProof="0" smtClean="0"/>
              <a:t>26/02/2025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036915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rtlCol="0" anchor="ctr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85800" y="4343400"/>
            <a:ext cx="10131428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18CF82-7E85-4B97-A6AC-DE8E06BE1500}" type="datetime1">
              <a:rPr lang="fr-FR" noProof="0" smtClean="0"/>
              <a:t>26/02/2025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71031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Zone de texte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Zone de texte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Modifiez le style du titre du masque</a:t>
            </a:r>
          </a:p>
        </p:txBody>
      </p:sp>
      <p:sp>
        <p:nvSpPr>
          <p:cNvPr id="10" name="Espace réservé a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1097875" y="3352800"/>
            <a:ext cx="9339184" cy="381000"/>
          </a:xfrm>
        </p:spPr>
        <p:txBody>
          <a:bodyPr rtlCol="0"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 hasCustomPrompt="1"/>
          </p:nvPr>
        </p:nvSpPr>
        <p:spPr>
          <a:xfrm>
            <a:off x="687465" y="4343400"/>
            <a:ext cx="10152367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D4E830-B583-4353-8370-820C26B57B03}" type="datetime1">
              <a:rPr lang="fr-FR" noProof="0" smtClean="0"/>
              <a:t>26/02/2025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75985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avec l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rtlCol="0" anchor="b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85801" y="4777381"/>
            <a:ext cx="10131426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6A9D54-B5B5-4558-A642-5C74234E904B}" type="datetime1">
              <a:rPr lang="fr-FR" noProof="0" smtClean="0"/>
              <a:t>26/02/2025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883331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avec le nom,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 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Zone de texte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Zone de texte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fr-FR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r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10" name="Espace réservé a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 hasCustomPrompt="1"/>
          </p:nvPr>
        </p:nvSpPr>
        <p:spPr>
          <a:xfrm>
            <a:off x="685799" y="4775200"/>
            <a:ext cx="10135436" cy="10160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9CF2B0-8B1D-4F6E-9CCA-0C75267B021A}" type="datetime1">
              <a:rPr lang="fr-FR" noProof="0" smtClean="0"/>
              <a:t>26/02/2025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42419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fr-FR" noProof="0"/>
              <a:t>Modifiez le style du 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fr-FR" noProof="0"/>
              <a:t>Modifiez les styles du texte du masque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 hasCustomPrompt="1"/>
          </p:nvPr>
        </p:nvSpPr>
        <p:spPr>
          <a:xfrm>
            <a:off x="685800" y="4343400"/>
            <a:ext cx="10131428" cy="14478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28A5AA-BAEB-4899-BA77-6CC3DCF644B4}" type="datetime1">
              <a:rPr lang="fr-FR" noProof="0" smtClean="0"/>
              <a:t>26/02/2025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907238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879530-89CA-47D4-B6B1-E6D605064424}" type="datetime1">
              <a:rPr lang="fr-FR" noProof="0" smtClean="0"/>
              <a:t>26/02/2025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4410066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609600"/>
            <a:ext cx="7832116" cy="5181600"/>
          </a:xfrm>
        </p:spPr>
        <p:txBody>
          <a:bodyPr vert="eaVert" rtlCol="0" anchor="t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2A6193-E7DE-4C57-AC80-FB583F307474}" type="datetime1">
              <a:rPr lang="fr-FR" noProof="0" smtClean="0"/>
              <a:t>26/02/2025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471775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 rtlCol="0" anchor="ctr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E4DF7D-38C6-45E2-B0B7-BA89A1D409C5}" type="datetime1">
              <a:rPr lang="fr-FR" noProof="0" smtClean="0"/>
              <a:t>26/02/2025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698729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rtlCol="0" anchor="b"/>
          <a:lstStyle>
            <a:lvl1pPr algn="l">
              <a:defRPr sz="4000" b="0" cap="all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85799" y="4777381"/>
            <a:ext cx="10131428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57FCF1-28DC-43EF-B930-3136F08FF292}" type="datetime1">
              <a:rPr lang="fr-FR" noProof="0" smtClean="0"/>
              <a:t>26/02/2025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4730716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685802" y="2142067"/>
            <a:ext cx="4995334" cy="3649134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821895" y="2142067"/>
            <a:ext cx="4995332" cy="3649133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734A2B-6CB0-40A6-8916-AFA55BA4C875}" type="datetime1">
              <a:rPr lang="fr-FR" noProof="0" smtClean="0"/>
              <a:t>26/02/2025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635487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85801" y="2870201"/>
            <a:ext cx="4996923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5823483" y="2870201"/>
            <a:ext cx="4995334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à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AD6611-7FCF-443C-BB15-FD83BA85089C}" type="datetime1">
              <a:rPr lang="fr-FR" noProof="0" smtClean="0"/>
              <a:t>26/02/2025</a:t>
            </a:fld>
            <a:endParaRPr lang="fr-FR" noProof="0"/>
          </a:p>
        </p:txBody>
      </p:sp>
      <p:sp>
        <p:nvSpPr>
          <p:cNvPr id="8" name="Espace réservé a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11590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à la date 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382DF3-8ECA-4974-9D5F-C35C35A213E9}" type="datetime1">
              <a:rPr lang="fr-FR" noProof="0" smtClean="0"/>
              <a:t>26/02/2025</a:t>
            </a:fld>
            <a:endParaRPr lang="fr-FR" noProof="0"/>
          </a:p>
        </p:txBody>
      </p:sp>
      <p:sp>
        <p:nvSpPr>
          <p:cNvPr id="4" name="Espace réservé a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730483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Espace réservé à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6CF112D-B7BD-4D7B-9671-2D268935C29C}" type="datetime1">
              <a:rPr lang="fr-FR" noProof="0" smtClean="0"/>
              <a:t>26/02/2025</a:t>
            </a:fld>
            <a:endParaRPr lang="fr-FR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981074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648201" y="609601"/>
            <a:ext cx="6169026" cy="51816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3445933"/>
            <a:ext cx="3680885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CFEF74-C380-4C5E-93AF-92AFB86906A6}" type="datetime1">
              <a:rPr lang="fr-FR" noProof="0" smtClean="0"/>
              <a:t>26/02/2025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2403659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14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2971800"/>
            <a:ext cx="6164653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à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382ABB-9294-46D4-8812-2DA57C82A8E4}" type="datetime1">
              <a:rPr lang="fr-FR" noProof="0" smtClean="0"/>
              <a:t>26/02/2025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534224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au titr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4" name="Espace réservé à la date 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CBA77D4C-7D2E-4613-AC91-004622CFB3FC}" type="datetime1">
              <a:rPr lang="fr-FR" noProof="0" smtClean="0"/>
              <a:t>26/02/2025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7966EA62-41C5-4F9A-A915-5B0BC739C923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7558264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2A48F42-F480-9AF0-74C6-4E17E86062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DD1580FE-C5B7-FF81-3825-5EE3E0EC1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649859" y="3555522"/>
            <a:ext cx="1371129" cy="482310"/>
            <a:chOff x="1078399" y="4650849"/>
            <a:chExt cx="1371129" cy="482310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EA6C2DBE-5562-8753-66E3-A6BAAB8054C1}"/>
                </a:ext>
              </a:extLst>
            </p:cNvPr>
            <p:cNvSpPr/>
            <p:nvPr/>
          </p:nvSpPr>
          <p:spPr>
            <a:xfrm>
              <a:off x="1078399" y="4650849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EC et assimilés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1016B471-5790-1AE4-584B-77FC8BC45423}"/>
                </a:ext>
              </a:extLst>
            </p:cNvPr>
            <p:cNvSpPr/>
            <p:nvPr/>
          </p:nvSpPr>
          <p:spPr>
            <a:xfrm>
              <a:off x="1081528" y="5025159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8 sièges</a:t>
              </a:r>
            </a:p>
          </p:txBody>
        </p:sp>
      </p:grpSp>
      <p:sp>
        <p:nvSpPr>
          <p:cNvPr id="4" name="Titre 3" descr="élément décoratif">
            <a:extLst>
              <a:ext uri="{FF2B5EF4-FFF2-40B4-BE49-F238E27FC236}">
                <a16:creationId xmlns:a16="http://schemas.microsoft.com/office/drawing/2014/main" id="{DA02097D-8798-B58A-109E-FE24E6D97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3450" y="171465"/>
            <a:ext cx="6523826" cy="480424"/>
          </a:xfrm>
        </p:spPr>
        <p:txBody>
          <a:bodyPr rtlCol="0">
            <a:noAutofit/>
          </a:bodyPr>
          <a:lstStyle/>
          <a:p>
            <a:pPr algn="ctr" rtl="0"/>
            <a:r>
              <a:rPr lang="fr-FR" sz="2800" cap="none" dirty="0">
                <a:solidFill>
                  <a:schemeClr val="tx2"/>
                </a:solidFill>
              </a:rPr>
              <a:t>Commission de la Formation et de la Vie Universitaire – Formation plénière</a:t>
            </a:r>
          </a:p>
        </p:txBody>
      </p:sp>
      <p:grpSp>
        <p:nvGrpSpPr>
          <p:cNvPr id="57" name="Groupe 56">
            <a:extLst>
              <a:ext uri="{FF2B5EF4-FFF2-40B4-BE49-F238E27FC236}">
                <a16:creationId xmlns:a16="http://schemas.microsoft.com/office/drawing/2014/main" id="{53783FAD-C980-0CA2-0AD7-A7271136D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92778" y="2428214"/>
            <a:ext cx="2827130" cy="835179"/>
            <a:chOff x="1077429" y="3090121"/>
            <a:chExt cx="1368171" cy="54519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A675F8C-446F-15AE-6475-2A18850BAB47}"/>
                </a:ext>
              </a:extLst>
            </p:cNvPr>
            <p:cNvSpPr/>
            <p:nvPr/>
          </p:nvSpPr>
          <p:spPr>
            <a:xfrm>
              <a:off x="1077429" y="3090121"/>
              <a:ext cx="1368000" cy="509451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noFill/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Enseignants Chercheurs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B93B2F5-6A93-69E8-1711-2C7C8F22C860}"/>
                </a:ext>
              </a:extLst>
            </p:cNvPr>
            <p:cNvSpPr/>
            <p:nvPr/>
          </p:nvSpPr>
          <p:spPr>
            <a:xfrm>
              <a:off x="1077600" y="3527317"/>
              <a:ext cx="1368000" cy="10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 collèges – 16 sièges</a:t>
              </a:r>
            </a:p>
          </p:txBody>
        </p:sp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2322A253-06ED-DB5C-5369-54DFB0693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87479" y="3548245"/>
            <a:ext cx="1373299" cy="479160"/>
            <a:chOff x="1085011" y="3996268"/>
            <a:chExt cx="1373299" cy="479160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160AFCB-B020-612D-0993-334ED1A2211C}"/>
                </a:ext>
              </a:extLst>
            </p:cNvPr>
            <p:cNvSpPr/>
            <p:nvPr/>
          </p:nvSpPr>
          <p:spPr>
            <a:xfrm>
              <a:off x="1085011" y="3996268"/>
              <a:ext cx="1368000" cy="47916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 et assimilés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618EB7A-AE8E-B6C3-F54D-5783AAFA40C0}"/>
                </a:ext>
              </a:extLst>
            </p:cNvPr>
            <p:cNvSpPr/>
            <p:nvPr/>
          </p:nvSpPr>
          <p:spPr>
            <a:xfrm>
              <a:off x="1090310" y="4367047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8 sièges</a:t>
              </a:r>
            </a:p>
          </p:txBody>
        </p:sp>
      </p:grp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C75FC227-C290-C2DE-D35C-2D6962CC59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180152" y="2435777"/>
            <a:ext cx="1463683" cy="827616"/>
            <a:chOff x="2810778" y="3090121"/>
            <a:chExt cx="1374607" cy="509451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42A80FD-FE97-D99F-CD3E-946DAF786BDD}"/>
                </a:ext>
              </a:extLst>
            </p:cNvPr>
            <p:cNvSpPr/>
            <p:nvPr/>
          </p:nvSpPr>
          <p:spPr>
            <a:xfrm>
              <a:off x="2810778" y="3090121"/>
              <a:ext cx="1368000" cy="509451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noFill/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BIATSS</a:t>
              </a:r>
            </a:p>
          </p:txBody>
        </p:sp>
        <p:sp>
          <p:nvSpPr>
            <p:cNvPr id="29" name="Rectangle 28">
              <a:extLst>
                <a:ext uri="{FF2B5EF4-FFF2-40B4-BE49-F238E27FC236}">
                  <a16:creationId xmlns:a16="http://schemas.microsoft.com/office/drawing/2014/main" id="{88E9AEE3-5F7F-90AD-49B6-0F34E5A168DB}"/>
                </a:ext>
              </a:extLst>
            </p:cNvPr>
            <p:cNvSpPr/>
            <p:nvPr/>
          </p:nvSpPr>
          <p:spPr>
            <a:xfrm>
              <a:off x="2817385" y="3484462"/>
              <a:ext cx="1368000" cy="1080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 sièges</a:t>
              </a:r>
            </a:p>
          </p:txBody>
        </p:sp>
      </p:grpSp>
      <p:grpSp>
        <p:nvGrpSpPr>
          <p:cNvPr id="69" name="Groupe 68">
            <a:extLst>
              <a:ext uri="{FF2B5EF4-FFF2-40B4-BE49-F238E27FC236}">
                <a16:creationId xmlns:a16="http://schemas.microsoft.com/office/drawing/2014/main" id="{1C533B3B-A54E-C9E4-CE2E-28FB8374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804432" y="2428217"/>
            <a:ext cx="5001237" cy="823628"/>
            <a:chOff x="4254776" y="3090121"/>
            <a:chExt cx="1657351" cy="53026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2A69185-563E-512A-13C6-4F5E81F104AF}"/>
                </a:ext>
              </a:extLst>
            </p:cNvPr>
            <p:cNvSpPr/>
            <p:nvPr/>
          </p:nvSpPr>
          <p:spPr>
            <a:xfrm>
              <a:off x="4254776" y="3090121"/>
              <a:ext cx="1657351" cy="509451"/>
            </a:xfrm>
            <a:prstGeom prst="rect">
              <a:avLst/>
            </a:prstGeom>
            <a:solidFill>
              <a:schemeClr val="bg1"/>
            </a:solidFill>
            <a:ln w="3175" cap="rnd" cmpd="sng" algn="ctr">
              <a:noFill/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Étudiants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823AF2E-21FB-33B9-B369-02C6B72A6171}"/>
                </a:ext>
              </a:extLst>
            </p:cNvPr>
            <p:cNvSpPr/>
            <p:nvPr/>
          </p:nvSpPr>
          <p:spPr>
            <a:xfrm>
              <a:off x="4256979" y="3500058"/>
              <a:ext cx="1655147" cy="120323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16 sièges titulaires (16 supp)</a:t>
              </a:r>
            </a:p>
          </p:txBody>
        </p:sp>
      </p:grpSp>
      <p:grpSp>
        <p:nvGrpSpPr>
          <p:cNvPr id="72" name="Groupe 71">
            <a:extLst>
              <a:ext uri="{FF2B5EF4-FFF2-40B4-BE49-F238E27FC236}">
                <a16:creationId xmlns:a16="http://schemas.microsoft.com/office/drawing/2014/main" id="{6382DE3B-0C6F-37AD-6573-6228D8EADA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972915" y="2425220"/>
            <a:ext cx="1701349" cy="819060"/>
            <a:chOff x="6277476" y="3090121"/>
            <a:chExt cx="1368000" cy="544675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EB29D58-FD24-7EF3-5FF3-A1579D485D63}"/>
                </a:ext>
              </a:extLst>
            </p:cNvPr>
            <p:cNvSpPr/>
            <p:nvPr/>
          </p:nvSpPr>
          <p:spPr>
            <a:xfrm>
              <a:off x="6277476" y="3090121"/>
              <a:ext cx="1368000" cy="509451"/>
            </a:xfrm>
            <a:prstGeom prst="rect">
              <a:avLst/>
            </a:prstGeom>
            <a:solidFill>
              <a:schemeClr val="bg1"/>
            </a:soli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0" tIns="5715" rIns="72000" bIns="54011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Personnalités extérieures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61B45CB-5D31-04CF-8851-7921B3282CF5}"/>
                </a:ext>
              </a:extLst>
            </p:cNvPr>
            <p:cNvSpPr/>
            <p:nvPr/>
          </p:nvSpPr>
          <p:spPr>
            <a:xfrm>
              <a:off x="6277476" y="3526796"/>
              <a:ext cx="1368000" cy="1080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  <a:effectLst>
              <a:glow rad="254000">
                <a:schemeClr val="accent6">
                  <a:satMod val="175000"/>
                  <a:alpha val="10000"/>
                </a:schemeClr>
              </a:glow>
            </a:effectLst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5715" rIns="72000" bIns="5715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 sièges</a:t>
              </a:r>
            </a:p>
          </p:txBody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B1C95E8C-1A85-1017-479A-2471DEDCCD8F}"/>
              </a:ext>
            </a:extLst>
          </p:cNvPr>
          <p:cNvSpPr/>
          <p:nvPr/>
        </p:nvSpPr>
        <p:spPr>
          <a:xfrm>
            <a:off x="4853339" y="4232594"/>
            <a:ext cx="1155363" cy="228050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COLAFRANCESCO-BOURGEON Léa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(supp : GUILLONEAU Hugo)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MCLAUGHLAN Gérard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(supp : BOIN Maélys)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TRAORE Pierre-</a:t>
            </a:r>
            <a:r>
              <a:rPr kumimoji="0" lang="fr-FR" sz="9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Keleti</a:t>
            </a:r>
            <a:endParaRPr kumimoji="0" lang="fr-FR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(supp : QUINTAINE Manon)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ZONGO Abdoul-Aziz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(supp : OUCHQIR Rim) 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fr-FR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3" name="Connecteur droit 82" descr="élément décoratif">
            <a:extLst>
              <a:ext uri="{FF2B5EF4-FFF2-40B4-BE49-F238E27FC236}">
                <a16:creationId xmlns:a16="http://schemas.microsoft.com/office/drawing/2014/main" id="{8AD4D50B-8BF6-89B9-FE99-55DA2D910807}"/>
              </a:ext>
            </a:extLst>
          </p:cNvPr>
          <p:cNvCxnSpPr>
            <a:cxnSpLocks/>
            <a:endCxn id="32" idx="0"/>
          </p:cNvCxnSpPr>
          <p:nvPr/>
        </p:nvCxnSpPr>
        <p:spPr>
          <a:xfrm flipH="1">
            <a:off x="7305051" y="1932515"/>
            <a:ext cx="14304" cy="4957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e 93" descr="élément décoratif">
            <a:extLst>
              <a:ext uri="{FF2B5EF4-FFF2-40B4-BE49-F238E27FC236}">
                <a16:creationId xmlns:a16="http://schemas.microsoft.com/office/drawing/2014/main" id="{34D8E4A3-B16C-7181-984E-4A2EDAB0745B}"/>
              </a:ext>
            </a:extLst>
          </p:cNvPr>
          <p:cNvSpPr/>
          <p:nvPr/>
        </p:nvSpPr>
        <p:spPr>
          <a:xfrm>
            <a:off x="10371083" y="2978990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36" name="Groupe 135">
            <a:extLst>
              <a:ext uri="{FF2B5EF4-FFF2-40B4-BE49-F238E27FC236}">
                <a16:creationId xmlns:a16="http://schemas.microsoft.com/office/drawing/2014/main" id="{AED1C1C4-C61C-56DB-07F9-64B98AD48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668721" y="911990"/>
            <a:ext cx="2539529" cy="655097"/>
            <a:chOff x="4672511" y="769902"/>
            <a:chExt cx="2539529" cy="75795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D322719-1721-18C0-783F-A9086EF14EC7}"/>
                </a:ext>
              </a:extLst>
            </p:cNvPr>
            <p:cNvSpPr/>
            <p:nvPr/>
          </p:nvSpPr>
          <p:spPr>
            <a:xfrm>
              <a:off x="4672511" y="769902"/>
              <a:ext cx="2539529" cy="756777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18276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Commission de la Formation et de la </a:t>
              </a:r>
            </a:p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18276C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Vie Universitaire</a:t>
              </a:r>
              <a:endPara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D14C703-CA55-7DD2-B83B-755D4664A393}"/>
                </a:ext>
              </a:extLst>
            </p:cNvPr>
            <p:cNvSpPr/>
            <p:nvPr/>
          </p:nvSpPr>
          <p:spPr>
            <a:xfrm>
              <a:off x="4682185" y="1397176"/>
              <a:ext cx="2529855" cy="130685"/>
            </a:xfrm>
            <a:prstGeom prst="rect">
              <a:avLst/>
            </a:prstGeom>
            <a:solidFill>
              <a:schemeClr val="tx2"/>
            </a:solidFill>
            <a:ln w="19050" cap="rnd" cmpd="sng" algn="ctr">
              <a:noFill/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40 sièges</a:t>
              </a:r>
            </a:p>
          </p:txBody>
        </p:sp>
      </p:grpSp>
      <p:sp>
        <p:nvSpPr>
          <p:cNvPr id="95" name="Ovale 94">
            <a:extLst>
              <a:ext uri="{FF2B5EF4-FFF2-40B4-BE49-F238E27FC236}">
                <a16:creationId xmlns:a16="http://schemas.microsoft.com/office/drawing/2014/main" id="{C2EEB5D3-FD60-9465-82F8-BA29531901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53020" y="1549900"/>
            <a:ext cx="85961" cy="85961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7" name="Connecteur droit 96" descr="élément décoratif">
            <a:extLst>
              <a:ext uri="{FF2B5EF4-FFF2-40B4-BE49-F238E27FC236}">
                <a16:creationId xmlns:a16="http://schemas.microsoft.com/office/drawing/2014/main" id="{8C67B439-F1AD-F94B-E92A-13F65F9B71EF}"/>
              </a:ext>
            </a:extLst>
          </p:cNvPr>
          <p:cNvCxnSpPr>
            <a:cxnSpLocks/>
          </p:cNvCxnSpPr>
          <p:nvPr/>
        </p:nvCxnSpPr>
        <p:spPr>
          <a:xfrm>
            <a:off x="5938486" y="1548273"/>
            <a:ext cx="3789" cy="390223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 descr="élément décoratif">
            <a:extLst>
              <a:ext uri="{FF2B5EF4-FFF2-40B4-BE49-F238E27FC236}">
                <a16:creationId xmlns:a16="http://schemas.microsoft.com/office/drawing/2014/main" id="{0A720317-E1C5-1715-E920-C0550D8DAE3D}"/>
              </a:ext>
            </a:extLst>
          </p:cNvPr>
          <p:cNvCxnSpPr>
            <a:cxnSpLocks/>
            <a:endCxn id="36" idx="0"/>
          </p:cNvCxnSpPr>
          <p:nvPr/>
        </p:nvCxnSpPr>
        <p:spPr>
          <a:xfrm>
            <a:off x="10823590" y="1932515"/>
            <a:ext cx="0" cy="492705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 descr="élément décoratif">
            <a:extLst>
              <a:ext uri="{FF2B5EF4-FFF2-40B4-BE49-F238E27FC236}">
                <a16:creationId xmlns:a16="http://schemas.microsoft.com/office/drawing/2014/main" id="{4EF9C891-4E33-673C-CBD8-EBDEB9475152}"/>
              </a:ext>
            </a:extLst>
          </p:cNvPr>
          <p:cNvCxnSpPr>
            <a:cxnSpLocks/>
            <a:endCxn id="28" idx="0"/>
          </p:cNvCxnSpPr>
          <p:nvPr/>
        </p:nvCxnSpPr>
        <p:spPr>
          <a:xfrm flipH="1">
            <a:off x="3908476" y="1938496"/>
            <a:ext cx="7035" cy="497281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87" descr="élément décoratif">
            <a:extLst>
              <a:ext uri="{FF2B5EF4-FFF2-40B4-BE49-F238E27FC236}">
                <a16:creationId xmlns:a16="http://schemas.microsoft.com/office/drawing/2014/main" id="{7B3CDB31-BA19-DA23-2614-376C26DFD85C}"/>
              </a:ext>
            </a:extLst>
          </p:cNvPr>
          <p:cNvCxnSpPr>
            <a:cxnSpLocks/>
            <a:endCxn id="20" idx="0"/>
          </p:cNvCxnSpPr>
          <p:nvPr/>
        </p:nvCxnSpPr>
        <p:spPr>
          <a:xfrm>
            <a:off x="1606166" y="1923538"/>
            <a:ext cx="1" cy="504676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AFDA556D-2CA3-CE8B-A644-4A088C3DFF4E}"/>
              </a:ext>
            </a:extLst>
          </p:cNvPr>
          <p:cNvSpPr/>
          <p:nvPr/>
        </p:nvSpPr>
        <p:spPr>
          <a:xfrm>
            <a:off x="3226240" y="4232595"/>
            <a:ext cx="1368000" cy="1157659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BEGUIN-VINCENT Geneviève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MORIN Richard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PELLATI Annick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SIEGWALD Solange</a:t>
            </a:r>
          </a:p>
        </p:txBody>
      </p:sp>
      <p:cxnSp>
        <p:nvCxnSpPr>
          <p:cNvPr id="71" name="Connecteur droit 70" descr="élément décoratif">
            <a:extLst>
              <a:ext uri="{FF2B5EF4-FFF2-40B4-BE49-F238E27FC236}">
                <a16:creationId xmlns:a16="http://schemas.microsoft.com/office/drawing/2014/main" id="{C50EA79B-F3E8-AE2A-E433-04C2BE642849}"/>
              </a:ext>
            </a:extLst>
          </p:cNvPr>
          <p:cNvCxnSpPr>
            <a:cxnSpLocks/>
          </p:cNvCxnSpPr>
          <p:nvPr/>
        </p:nvCxnSpPr>
        <p:spPr>
          <a:xfrm flipV="1">
            <a:off x="1606166" y="1923538"/>
            <a:ext cx="9217424" cy="8977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B5E86ABE-B7A1-486C-AFB0-A3FC976F0D81}"/>
              </a:ext>
            </a:extLst>
          </p:cNvPr>
          <p:cNvSpPr/>
          <p:nvPr/>
        </p:nvSpPr>
        <p:spPr>
          <a:xfrm>
            <a:off x="187479" y="4235856"/>
            <a:ext cx="1368000" cy="186414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ABRAHAM Romain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BARTOUT Pascal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BELAYACHI Naïma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CARBONNELLE Etienne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FROMONT HANKARD Gaëlle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LOUBERE Stéphanie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ONNEE Stéphane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RABAUD Isabelle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835C564-FA9D-3C0F-6EB0-77FCAEC2C238}"/>
              </a:ext>
            </a:extLst>
          </p:cNvPr>
          <p:cNvSpPr/>
          <p:nvPr/>
        </p:nvSpPr>
        <p:spPr>
          <a:xfrm>
            <a:off x="1649859" y="4231069"/>
            <a:ext cx="1368000" cy="186414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BENSAID Abdelkrim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ETEVEZ Laure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IBARGUEN-VARGAS </a:t>
            </a:r>
            <a:r>
              <a:rPr kumimoji="0" lang="es-ES" sz="9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Nylza</a:t>
            </a: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Yadira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INGARAO Aurore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LOTH Karine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MIGUEL Fabrice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RENAUD Juliette 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RINGUEDE Sébastien</a:t>
            </a:r>
          </a:p>
        </p:txBody>
      </p:sp>
      <p:cxnSp>
        <p:nvCxnSpPr>
          <p:cNvPr id="96" name="Connecteur droit 95" descr="élément décoratif">
            <a:extLst>
              <a:ext uri="{FF2B5EF4-FFF2-40B4-BE49-F238E27FC236}">
                <a16:creationId xmlns:a16="http://schemas.microsoft.com/office/drawing/2014/main" id="{FED3DDE1-D854-D9EC-D4E1-A80D3F0BB5BF}"/>
              </a:ext>
            </a:extLst>
          </p:cNvPr>
          <p:cNvCxnSpPr>
            <a:cxnSpLocks/>
            <a:stCxn id="29" idx="2"/>
            <a:endCxn id="102" idx="0"/>
          </p:cNvCxnSpPr>
          <p:nvPr/>
        </p:nvCxnSpPr>
        <p:spPr>
          <a:xfrm flipH="1">
            <a:off x="3910240" y="3251843"/>
            <a:ext cx="5271" cy="980752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111" descr="élément décoratif">
            <a:extLst>
              <a:ext uri="{FF2B5EF4-FFF2-40B4-BE49-F238E27FC236}">
                <a16:creationId xmlns:a16="http://schemas.microsoft.com/office/drawing/2014/main" id="{5E28F53A-DC81-2EE9-99DB-7F7B283D52D4}"/>
              </a:ext>
            </a:extLst>
          </p:cNvPr>
          <p:cNvCxnSpPr>
            <a:cxnSpLocks/>
          </p:cNvCxnSpPr>
          <p:nvPr/>
        </p:nvCxnSpPr>
        <p:spPr>
          <a:xfrm>
            <a:off x="2421072" y="3245252"/>
            <a:ext cx="961" cy="291205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112" descr="élément décoratif">
            <a:extLst>
              <a:ext uri="{FF2B5EF4-FFF2-40B4-BE49-F238E27FC236}">
                <a16:creationId xmlns:a16="http://schemas.microsoft.com/office/drawing/2014/main" id="{5539F581-C353-9E83-EA3D-1A035D771E3A}"/>
              </a:ext>
            </a:extLst>
          </p:cNvPr>
          <p:cNvCxnSpPr>
            <a:cxnSpLocks/>
          </p:cNvCxnSpPr>
          <p:nvPr/>
        </p:nvCxnSpPr>
        <p:spPr>
          <a:xfrm>
            <a:off x="863897" y="3264317"/>
            <a:ext cx="961" cy="291205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113" descr="élément décoratif">
            <a:extLst>
              <a:ext uri="{FF2B5EF4-FFF2-40B4-BE49-F238E27FC236}">
                <a16:creationId xmlns:a16="http://schemas.microsoft.com/office/drawing/2014/main" id="{49D0A708-3628-B191-85FE-C3565B1B3B9E}"/>
              </a:ext>
            </a:extLst>
          </p:cNvPr>
          <p:cNvCxnSpPr>
            <a:cxnSpLocks/>
            <a:stCxn id="67" idx="2"/>
            <a:endCxn id="40" idx="0"/>
          </p:cNvCxnSpPr>
          <p:nvPr/>
        </p:nvCxnSpPr>
        <p:spPr>
          <a:xfrm flipH="1">
            <a:off x="5431021" y="4034301"/>
            <a:ext cx="2230" cy="198293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6" name="Image 165">
            <a:extLst>
              <a:ext uri="{FF2B5EF4-FFF2-40B4-BE49-F238E27FC236}">
                <a16:creationId xmlns:a16="http://schemas.microsoft.com/office/drawing/2014/main" id="{DD48C217-D4E9-7711-CB29-90F518E873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24" y="-14726"/>
            <a:ext cx="1260709" cy="1130596"/>
          </a:xfrm>
          <a:prstGeom prst="rect">
            <a:avLst/>
          </a:prstGeom>
        </p:spPr>
      </p:pic>
      <p:cxnSp>
        <p:nvCxnSpPr>
          <p:cNvPr id="52" name="Connecteur droit 51" descr="élément décoratif">
            <a:extLst>
              <a:ext uri="{FF2B5EF4-FFF2-40B4-BE49-F238E27FC236}">
                <a16:creationId xmlns:a16="http://schemas.microsoft.com/office/drawing/2014/main" id="{C1BD44A5-1366-3EF2-18B1-18B93743DFCF}"/>
              </a:ext>
            </a:extLst>
          </p:cNvPr>
          <p:cNvCxnSpPr>
            <a:cxnSpLocks/>
            <a:stCxn id="54" idx="2"/>
            <a:endCxn id="75" idx="0"/>
          </p:cNvCxnSpPr>
          <p:nvPr/>
        </p:nvCxnSpPr>
        <p:spPr>
          <a:xfrm flipH="1">
            <a:off x="2333859" y="4037832"/>
            <a:ext cx="3129" cy="193237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 descr="élément décoratif">
            <a:extLst>
              <a:ext uri="{FF2B5EF4-FFF2-40B4-BE49-F238E27FC236}">
                <a16:creationId xmlns:a16="http://schemas.microsoft.com/office/drawing/2014/main" id="{4FDDBDDD-7CD0-B16F-C4E9-3C16C793722E}"/>
              </a:ext>
            </a:extLst>
          </p:cNvPr>
          <p:cNvCxnSpPr>
            <a:cxnSpLocks/>
            <a:stCxn id="27" idx="2"/>
            <a:endCxn id="73" idx="0"/>
          </p:cNvCxnSpPr>
          <p:nvPr/>
        </p:nvCxnSpPr>
        <p:spPr>
          <a:xfrm flipH="1">
            <a:off x="871479" y="4027024"/>
            <a:ext cx="5299" cy="208832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E37564C4-EBA2-3242-4B24-C832417E4C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853340" y="3555522"/>
            <a:ext cx="1155363" cy="479160"/>
            <a:chOff x="1085011" y="3996268"/>
            <a:chExt cx="1373299" cy="479160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801C73B5-B852-F907-33BF-0EDC9A2068DC}"/>
                </a:ext>
              </a:extLst>
            </p:cNvPr>
            <p:cNvSpPr/>
            <p:nvPr/>
          </p:nvSpPr>
          <p:spPr>
            <a:xfrm>
              <a:off x="1085011" y="3996268"/>
              <a:ext cx="1373298" cy="47916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Disciplines juridiques, économiques et de gestion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4B73CE4-B369-86D2-94EE-505C118DB4E0}"/>
                </a:ext>
              </a:extLst>
            </p:cNvPr>
            <p:cNvSpPr/>
            <p:nvPr/>
          </p:nvSpPr>
          <p:spPr>
            <a:xfrm>
              <a:off x="1090310" y="4367047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 sièges (4 supp)</a:t>
              </a:r>
            </a:p>
          </p:txBody>
        </p: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BBE28B95-6DC5-4506-9B36-1D32D330F5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631476" y="3555522"/>
            <a:ext cx="1174190" cy="479160"/>
            <a:chOff x="3995957" y="3779317"/>
            <a:chExt cx="1373276" cy="479160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07E9BAE1-E345-C39A-44D0-18F8064065F9}"/>
                </a:ext>
              </a:extLst>
            </p:cNvPr>
            <p:cNvSpPr/>
            <p:nvPr/>
          </p:nvSpPr>
          <p:spPr>
            <a:xfrm>
              <a:off x="4001233" y="3779317"/>
              <a:ext cx="1368000" cy="47916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Disciplines de santé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6EB49C21-9828-93CE-A023-9F29EF4CFF29}"/>
                </a:ext>
              </a:extLst>
            </p:cNvPr>
            <p:cNvSpPr/>
            <p:nvPr/>
          </p:nvSpPr>
          <p:spPr>
            <a:xfrm>
              <a:off x="3995957" y="4150096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 sièges (2 supp)</a:t>
              </a:r>
            </a:p>
          </p:txBody>
        </p:sp>
      </p:grpSp>
      <p:grpSp>
        <p:nvGrpSpPr>
          <p:cNvPr id="100" name="Groupe 99">
            <a:extLst>
              <a:ext uri="{FF2B5EF4-FFF2-40B4-BE49-F238E27FC236}">
                <a16:creationId xmlns:a16="http://schemas.microsoft.com/office/drawing/2014/main" id="{0770C930-C011-F0C0-B2AD-44CBC8DE56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75870" y="3558462"/>
            <a:ext cx="1152235" cy="479160"/>
            <a:chOff x="1085011" y="3996268"/>
            <a:chExt cx="1373299" cy="479160"/>
          </a:xfrm>
        </p:grpSpPr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CD78E622-8FDC-328B-AB83-FAC603D2A85D}"/>
                </a:ext>
              </a:extLst>
            </p:cNvPr>
            <p:cNvSpPr/>
            <p:nvPr/>
          </p:nvSpPr>
          <p:spPr>
            <a:xfrm>
              <a:off x="1085011" y="3996268"/>
              <a:ext cx="1368000" cy="47916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Sciences et Technologies</a:t>
              </a: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6022564C-6ED6-8CEA-6A41-2FF2A03B4250}"/>
                </a:ext>
              </a:extLst>
            </p:cNvPr>
            <p:cNvSpPr/>
            <p:nvPr/>
          </p:nvSpPr>
          <p:spPr>
            <a:xfrm>
              <a:off x="1090310" y="4367047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6 sièges (6 supp)</a:t>
              </a:r>
            </a:p>
          </p:txBody>
        </p:sp>
      </p:grpSp>
      <p:grpSp>
        <p:nvGrpSpPr>
          <p:cNvPr id="120" name="Groupe 119">
            <a:extLst>
              <a:ext uri="{FF2B5EF4-FFF2-40B4-BE49-F238E27FC236}">
                <a16:creationId xmlns:a16="http://schemas.microsoft.com/office/drawing/2014/main" id="{06AE66DB-6821-AAF2-1C5D-C44256C54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112139" y="3555522"/>
            <a:ext cx="1160295" cy="479160"/>
            <a:chOff x="1085011" y="3996268"/>
            <a:chExt cx="1373299" cy="479160"/>
          </a:xfrm>
        </p:grpSpPr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6CF8E988-7652-05D6-67F5-BB9C29495F0D}"/>
                </a:ext>
              </a:extLst>
            </p:cNvPr>
            <p:cNvSpPr/>
            <p:nvPr/>
          </p:nvSpPr>
          <p:spPr>
            <a:xfrm>
              <a:off x="1085011" y="3996268"/>
              <a:ext cx="1368000" cy="47916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Lettres, Sciences Humaines et Sociales)</a:t>
              </a: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4D8A5771-6171-AEA0-3009-19CB55E69E1F}"/>
                </a:ext>
              </a:extLst>
            </p:cNvPr>
            <p:cNvSpPr/>
            <p:nvPr/>
          </p:nvSpPr>
          <p:spPr>
            <a:xfrm>
              <a:off x="1090310" y="4367047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 sièges (4 supp)</a:t>
              </a:r>
            </a:p>
          </p:txBody>
        </p:sp>
      </p:grpSp>
      <p:sp>
        <p:nvSpPr>
          <p:cNvPr id="128" name="Rectangle 127">
            <a:extLst>
              <a:ext uri="{FF2B5EF4-FFF2-40B4-BE49-F238E27FC236}">
                <a16:creationId xmlns:a16="http://schemas.microsoft.com/office/drawing/2014/main" id="{6ABA2ADB-4013-83B3-809C-E263E5BF5AAD}"/>
              </a:ext>
            </a:extLst>
          </p:cNvPr>
          <p:cNvSpPr/>
          <p:nvPr/>
        </p:nvSpPr>
        <p:spPr>
          <a:xfrm>
            <a:off x="6112594" y="4232594"/>
            <a:ext cx="1155363" cy="2031848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IKOKO </a:t>
            </a:r>
            <a:r>
              <a:rPr kumimoji="0" lang="fr-FR" sz="9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Jacquel</a:t>
            </a:r>
            <a:endParaRPr kumimoji="0" lang="fr-FR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(supp : LEBRIZE Lison)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JAFFRE Raphaël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(supp : LABONNETTE Lucie)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LEFORT Hugo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(supp : PAULY Hugo)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PHILIPPE Mélody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(supp : MEDEIROS DA RESSURREICAO Danilo) 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7C05E5E4-870D-BFA8-6D5E-FA087A50BE4D}"/>
              </a:ext>
            </a:extLst>
          </p:cNvPr>
          <p:cNvSpPr/>
          <p:nvPr/>
        </p:nvSpPr>
        <p:spPr>
          <a:xfrm>
            <a:off x="7371849" y="4242137"/>
            <a:ext cx="1155363" cy="261586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BENELCAID </a:t>
            </a:r>
            <a:r>
              <a:rPr kumimoji="0" lang="fr-FR" sz="9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Ziyad</a:t>
            </a:r>
            <a:endParaRPr kumimoji="0" lang="fr-FR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(supp</a:t>
            </a: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: 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MOK Julienne)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BOUDES Alexis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(supp : DOUDJEDID Agnès)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DUBOIS </a:t>
            </a:r>
            <a:r>
              <a:rPr kumimoji="0" lang="fr-FR" sz="9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Madourame</a:t>
            </a:r>
            <a:endParaRPr kumimoji="0" lang="fr-FR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(supp : GUEYE Binta)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LECLERCQ Vincent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(supp : ALAMELOU Emma)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RAYMOND Fleur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(supp : LERAY Yoann)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MERMILLOD Sébastien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(supp : VANG Elisabeth)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B5548638-CE42-8916-B78D-606890E52272}"/>
              </a:ext>
            </a:extLst>
          </p:cNvPr>
          <p:cNvSpPr/>
          <p:nvPr/>
        </p:nvSpPr>
        <p:spPr>
          <a:xfrm>
            <a:off x="8642226" y="4241756"/>
            <a:ext cx="1155363" cy="1148498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BEN SAAD </a:t>
            </a:r>
            <a:r>
              <a:rPr kumimoji="0" lang="fr-FR" sz="9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Cyrine</a:t>
            </a:r>
            <a:endParaRPr kumimoji="0" lang="fr-FR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(supp : BAYSAL Evin)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GUILLOT-HANSMETZGER Mathéo 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(supp : vacant)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cxnSp>
        <p:nvCxnSpPr>
          <p:cNvPr id="131" name="Connecteur droit 130" descr="élément décoratif">
            <a:extLst>
              <a:ext uri="{FF2B5EF4-FFF2-40B4-BE49-F238E27FC236}">
                <a16:creationId xmlns:a16="http://schemas.microsoft.com/office/drawing/2014/main" id="{FAE5E632-7EA1-2678-F109-A3FB76FF68A6}"/>
              </a:ext>
            </a:extLst>
          </p:cNvPr>
          <p:cNvCxnSpPr>
            <a:cxnSpLocks/>
          </p:cNvCxnSpPr>
          <p:nvPr/>
        </p:nvCxnSpPr>
        <p:spPr>
          <a:xfrm flipH="1">
            <a:off x="6697452" y="4027024"/>
            <a:ext cx="2230" cy="198293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131" descr="élément décoratif">
            <a:extLst>
              <a:ext uri="{FF2B5EF4-FFF2-40B4-BE49-F238E27FC236}">
                <a16:creationId xmlns:a16="http://schemas.microsoft.com/office/drawing/2014/main" id="{1DDD501C-F5A1-84E2-879C-1E4758AB77B5}"/>
              </a:ext>
            </a:extLst>
          </p:cNvPr>
          <p:cNvCxnSpPr>
            <a:cxnSpLocks/>
          </p:cNvCxnSpPr>
          <p:nvPr/>
        </p:nvCxnSpPr>
        <p:spPr>
          <a:xfrm flipH="1">
            <a:off x="7958503" y="4043463"/>
            <a:ext cx="2230" cy="198293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eur droit 132" descr="élément décoratif">
            <a:extLst>
              <a:ext uri="{FF2B5EF4-FFF2-40B4-BE49-F238E27FC236}">
                <a16:creationId xmlns:a16="http://schemas.microsoft.com/office/drawing/2014/main" id="{3D5DC8AD-853E-51CD-3661-E19DC44EDFDD}"/>
              </a:ext>
            </a:extLst>
          </p:cNvPr>
          <p:cNvCxnSpPr>
            <a:cxnSpLocks/>
          </p:cNvCxnSpPr>
          <p:nvPr/>
        </p:nvCxnSpPr>
        <p:spPr>
          <a:xfrm flipH="1">
            <a:off x="9218586" y="4027023"/>
            <a:ext cx="2230" cy="198293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e 5">
            <a:extLst>
              <a:ext uri="{FF2B5EF4-FFF2-40B4-BE49-F238E27FC236}">
                <a16:creationId xmlns:a16="http://schemas.microsoft.com/office/drawing/2014/main" id="{709B8861-2C9F-BDFC-AAB8-121507940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972915" y="3554861"/>
            <a:ext cx="1368000" cy="479160"/>
            <a:chOff x="9744174" y="4051495"/>
            <a:chExt cx="1368000" cy="479160"/>
          </a:xfrm>
        </p:grpSpPr>
        <p:sp>
          <p:nvSpPr>
            <p:cNvPr id="7" name="Rectangle 45">
              <a:extLst>
                <a:ext uri="{FF2B5EF4-FFF2-40B4-BE49-F238E27FC236}">
                  <a16:creationId xmlns:a16="http://schemas.microsoft.com/office/drawing/2014/main" id="{E5B8B268-7523-5594-E18F-EB3859E8E2E5}"/>
                </a:ext>
              </a:extLst>
            </p:cNvPr>
            <p:cNvSpPr/>
            <p:nvPr/>
          </p:nvSpPr>
          <p:spPr>
            <a:xfrm>
              <a:off x="9744174" y="4051495"/>
              <a:ext cx="1368000" cy="47916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Personnalités élues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E75AE88-77AF-2826-6845-FB3844570406}"/>
                </a:ext>
              </a:extLst>
            </p:cNvPr>
            <p:cNvSpPr/>
            <p:nvPr/>
          </p:nvSpPr>
          <p:spPr>
            <a:xfrm>
              <a:off x="9744174" y="4406058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 sièges</a:t>
              </a:r>
            </a:p>
          </p:txBody>
        </p:sp>
      </p:grpSp>
      <p:sp>
        <p:nvSpPr>
          <p:cNvPr id="9" name="Ovale 93" descr="élément décoratif">
            <a:extLst>
              <a:ext uri="{FF2B5EF4-FFF2-40B4-BE49-F238E27FC236}">
                <a16:creationId xmlns:a16="http://schemas.microsoft.com/office/drawing/2014/main" id="{5EA4F06C-B828-8B46-9C2E-9E27F1C66DD5}"/>
              </a:ext>
            </a:extLst>
          </p:cNvPr>
          <p:cNvSpPr/>
          <p:nvPr/>
        </p:nvSpPr>
        <p:spPr>
          <a:xfrm>
            <a:off x="10274673" y="2604477"/>
            <a:ext cx="114414" cy="8596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2E534FD7-7B90-B587-ED3D-0741E68F37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727590" y="4966422"/>
            <a:ext cx="1368000" cy="479160"/>
            <a:chOff x="9744174" y="4051495"/>
            <a:chExt cx="1368000" cy="479160"/>
          </a:xfrm>
        </p:grpSpPr>
        <p:sp>
          <p:nvSpPr>
            <p:cNvPr id="11" name="Rectangle 45">
              <a:extLst>
                <a:ext uri="{FF2B5EF4-FFF2-40B4-BE49-F238E27FC236}">
                  <a16:creationId xmlns:a16="http://schemas.microsoft.com/office/drawing/2014/main" id="{B6B79E07-ACEE-CCCC-B31D-55811F1CB5C0}"/>
                </a:ext>
              </a:extLst>
            </p:cNvPr>
            <p:cNvSpPr/>
            <p:nvPr/>
          </p:nvSpPr>
          <p:spPr>
            <a:xfrm>
              <a:off x="9744174" y="4051495"/>
              <a:ext cx="1368000" cy="47916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000" tIns="0" rIns="72000" bIns="108000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Personnalité d’un lycée public de la </a:t>
              </a:r>
              <a:r>
                <a:rPr kumimoji="0" lang="fr-FR" sz="9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métropôle</a:t>
              </a:r>
              <a:endPara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273E23C-C812-8D3F-3F2D-7B3685179A95}"/>
                </a:ext>
              </a:extLst>
            </p:cNvPr>
            <p:cNvSpPr/>
            <p:nvPr/>
          </p:nvSpPr>
          <p:spPr>
            <a:xfrm>
              <a:off x="9744174" y="4418687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marL="0" marR="0" lvl="0" indent="0" algn="ctr" defTabSz="4000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 siège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F233078B-4FBA-C1B2-5FF1-263C84BB0491}"/>
              </a:ext>
            </a:extLst>
          </p:cNvPr>
          <p:cNvSpPr/>
          <p:nvPr/>
        </p:nvSpPr>
        <p:spPr>
          <a:xfrm>
            <a:off x="10727590" y="5585368"/>
            <a:ext cx="1368000" cy="51080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 NALLO Bruno</a:t>
            </a:r>
            <a:endParaRPr kumimoji="0" lang="fr-FR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8CC6B05-8BFD-7917-2BA9-82148BA9C2BF}"/>
              </a:ext>
            </a:extLst>
          </p:cNvPr>
          <p:cNvSpPr/>
          <p:nvPr/>
        </p:nvSpPr>
        <p:spPr>
          <a:xfrm>
            <a:off x="9948861" y="4213350"/>
            <a:ext cx="1368000" cy="60359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5715" rIns="72000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LEPEINTRE Angélique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MALRIEU Florent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NARCISSE Sophie</a:t>
            </a:r>
          </a:p>
        </p:txBody>
      </p:sp>
      <p:cxnSp>
        <p:nvCxnSpPr>
          <p:cNvPr id="15" name="Connecteur droit 14" descr="élément décoratif">
            <a:extLst>
              <a:ext uri="{FF2B5EF4-FFF2-40B4-BE49-F238E27FC236}">
                <a16:creationId xmlns:a16="http://schemas.microsoft.com/office/drawing/2014/main" id="{34A3C45B-9972-FBA5-313A-2B8D626A744F}"/>
              </a:ext>
            </a:extLst>
          </p:cNvPr>
          <p:cNvCxnSpPr>
            <a:cxnSpLocks/>
          </p:cNvCxnSpPr>
          <p:nvPr/>
        </p:nvCxnSpPr>
        <p:spPr>
          <a:xfrm>
            <a:off x="10893717" y="3244280"/>
            <a:ext cx="0" cy="151609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 descr="élément décoratif">
            <a:extLst>
              <a:ext uri="{FF2B5EF4-FFF2-40B4-BE49-F238E27FC236}">
                <a16:creationId xmlns:a16="http://schemas.microsoft.com/office/drawing/2014/main" id="{A9A37CEB-3BDE-6F2E-0880-E29F525A1D61}"/>
              </a:ext>
            </a:extLst>
          </p:cNvPr>
          <p:cNvCxnSpPr>
            <a:cxnSpLocks/>
          </p:cNvCxnSpPr>
          <p:nvPr/>
        </p:nvCxnSpPr>
        <p:spPr>
          <a:xfrm flipH="1" flipV="1">
            <a:off x="10656915" y="3390854"/>
            <a:ext cx="741958" cy="5035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 descr="élément décoratif">
            <a:extLst>
              <a:ext uri="{FF2B5EF4-FFF2-40B4-BE49-F238E27FC236}">
                <a16:creationId xmlns:a16="http://schemas.microsoft.com/office/drawing/2014/main" id="{2FEBCA23-74DE-8270-AD1B-D0B71C00DAAD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10656915" y="3390854"/>
            <a:ext cx="0" cy="164007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 descr="élément décoratif">
            <a:extLst>
              <a:ext uri="{FF2B5EF4-FFF2-40B4-BE49-F238E27FC236}">
                <a16:creationId xmlns:a16="http://schemas.microsoft.com/office/drawing/2014/main" id="{FE0905DA-FE26-492A-8081-F4922790FE27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11398874" y="3414420"/>
            <a:ext cx="12716" cy="1552002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044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élest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104438_TF56610394" id="{BB707FC7-CBFA-451A-B33C-50B9D941353A}" vid="{6FA0A349-9947-45EF-8255-E92CF1002EB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295</Words>
  <Application>Microsoft Office PowerPoint</Application>
  <PresentationFormat>Grand écran</PresentationFormat>
  <Paragraphs>85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Céleste</vt:lpstr>
      <vt:lpstr>Commission de la Formation et de la Vie Universitaire – Formation plénière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Celine Lavoye</dc:creator>
  <cp:lastModifiedBy>Gladia Fofana-Godard</cp:lastModifiedBy>
  <cp:revision>3</cp:revision>
  <dcterms:created xsi:type="dcterms:W3CDTF">2024-12-19T08:34:35Z</dcterms:created>
  <dcterms:modified xsi:type="dcterms:W3CDTF">2025-02-26T08:57:32Z</dcterms:modified>
</cp:coreProperties>
</file>